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77" r:id="rId6"/>
    <p:sldId id="278" r:id="rId7"/>
    <p:sldId id="268" r:id="rId8"/>
    <p:sldId id="271" r:id="rId9"/>
    <p:sldId id="279" r:id="rId10"/>
    <p:sldId id="261" r:id="rId11"/>
    <p:sldId id="267" r:id="rId12"/>
    <p:sldId id="272" r:id="rId13"/>
    <p:sldId id="269" r:id="rId14"/>
    <p:sldId id="280" r:id="rId15"/>
    <p:sldId id="281" r:id="rId16"/>
    <p:sldId id="270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rk25693/how-to-add-your-conda-environment-to-your-jupyter-notebook-in-just-4-steps-abeab8b8d084" TargetMode="External"/><Relationship Id="rId2" Type="http://schemas.openxmlformats.org/officeDocument/2006/relationships/hyperlink" Target="https://conda.io/projects/conda/en/latest/user-guide/install/download.html" TargetMode="External"/><Relationship Id="rId1" Type="http://schemas.openxmlformats.org/officeDocument/2006/relationships/hyperlink" Target="https://medium.com/ayuth/install-anaconda-on-macos-with-homebrew-c94437d63a37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rk25693/how-to-add-your-conda-environment-to-your-jupyter-notebook-in-just-4-steps-abeab8b8d084" TargetMode="External"/><Relationship Id="rId2" Type="http://schemas.openxmlformats.org/officeDocument/2006/relationships/hyperlink" Target="https://medium.com/ayuth/install-anaconda-on-macos-with-homebrew-c94437d63a37" TargetMode="External"/><Relationship Id="rId1" Type="http://schemas.openxmlformats.org/officeDocument/2006/relationships/hyperlink" Target="https://conda.io/projects/conda/en/latest/user-guide/install/downloa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A4FE9-644D-4A68-BAB4-A621D017A8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A26B60-5F91-4F9E-B748-230405D617DC}">
      <dgm:prSet/>
      <dgm:spPr/>
      <dgm:t>
        <a:bodyPr/>
        <a:lstStyle/>
        <a:p>
          <a:r>
            <a:rPr lang="en-US"/>
            <a:t>GitHub </a:t>
          </a:r>
        </a:p>
      </dgm:t>
    </dgm:pt>
    <dgm:pt modelId="{C76F1675-C685-4CD5-96EB-AA492C5A949B}" type="parTrans" cxnId="{D14DE735-D11C-4C15-B014-ED3907E9AFBC}">
      <dgm:prSet/>
      <dgm:spPr/>
      <dgm:t>
        <a:bodyPr/>
        <a:lstStyle/>
        <a:p>
          <a:endParaRPr lang="en-US"/>
        </a:p>
      </dgm:t>
    </dgm:pt>
    <dgm:pt modelId="{00737BF6-1031-4927-8D1E-24F65D076CA6}" type="sibTrans" cxnId="{D14DE735-D11C-4C15-B014-ED3907E9AFBC}">
      <dgm:prSet/>
      <dgm:spPr/>
      <dgm:t>
        <a:bodyPr/>
        <a:lstStyle/>
        <a:p>
          <a:endParaRPr lang="en-US"/>
        </a:p>
      </dgm:t>
    </dgm:pt>
    <dgm:pt modelId="{CDB46F17-0114-490A-B305-6068B23CB96D}">
      <dgm:prSet/>
      <dgm:spPr/>
      <dgm:t>
        <a:bodyPr/>
        <a:lstStyle/>
        <a:p>
          <a:r>
            <a:rPr lang="en-US"/>
            <a:t>Rmarkdown</a:t>
          </a:r>
        </a:p>
      </dgm:t>
    </dgm:pt>
    <dgm:pt modelId="{5005415C-9303-4C30-8094-27D2CFA39CE8}" type="parTrans" cxnId="{9E06826A-F604-4BA5-BD90-38C1A64FC1CB}">
      <dgm:prSet/>
      <dgm:spPr/>
      <dgm:t>
        <a:bodyPr/>
        <a:lstStyle/>
        <a:p>
          <a:endParaRPr lang="en-US"/>
        </a:p>
      </dgm:t>
    </dgm:pt>
    <dgm:pt modelId="{205951F5-6F29-44F6-ADAA-C9E1443B1538}" type="sibTrans" cxnId="{9E06826A-F604-4BA5-BD90-38C1A64FC1CB}">
      <dgm:prSet/>
      <dgm:spPr/>
      <dgm:t>
        <a:bodyPr/>
        <a:lstStyle/>
        <a:p>
          <a:endParaRPr lang="en-US"/>
        </a:p>
      </dgm:t>
    </dgm:pt>
    <dgm:pt modelId="{A0670ACC-80E7-42C4-A54C-79EA044FBF71}">
      <dgm:prSet/>
      <dgm:spPr/>
      <dgm:t>
        <a:bodyPr/>
        <a:lstStyle/>
        <a:p>
          <a:r>
            <a:rPr lang="en-US"/>
            <a:t>Jupyter</a:t>
          </a:r>
        </a:p>
      </dgm:t>
    </dgm:pt>
    <dgm:pt modelId="{43D58DA8-DCF1-406B-BA96-8E28A1748551}" type="parTrans" cxnId="{9E4C478C-8641-45AB-8D74-E48FAC89FAD3}">
      <dgm:prSet/>
      <dgm:spPr/>
      <dgm:t>
        <a:bodyPr/>
        <a:lstStyle/>
        <a:p>
          <a:endParaRPr lang="en-US"/>
        </a:p>
      </dgm:t>
    </dgm:pt>
    <dgm:pt modelId="{D46AF342-92C5-45FB-9C5C-DE083F3AB298}" type="sibTrans" cxnId="{9E4C478C-8641-45AB-8D74-E48FAC89FAD3}">
      <dgm:prSet/>
      <dgm:spPr/>
      <dgm:t>
        <a:bodyPr/>
        <a:lstStyle/>
        <a:p>
          <a:endParaRPr lang="en-US"/>
        </a:p>
      </dgm:t>
    </dgm:pt>
    <dgm:pt modelId="{4DFB8C9F-B702-47A6-ABCB-501FE81DF16B}">
      <dgm:prSet/>
      <dgm:spPr/>
      <dgm:t>
        <a:bodyPr/>
        <a:lstStyle/>
        <a:p>
          <a:r>
            <a:rPr lang="en-US" dirty="0" err="1"/>
            <a:t>Plotly</a:t>
          </a:r>
          <a:endParaRPr lang="en-US" dirty="0"/>
        </a:p>
      </dgm:t>
    </dgm:pt>
    <dgm:pt modelId="{25895162-957A-4532-AF87-5F9D711C22B2}" type="parTrans" cxnId="{8553F589-7ECA-432B-95FD-E6EF01D2FD4E}">
      <dgm:prSet/>
      <dgm:spPr/>
      <dgm:t>
        <a:bodyPr/>
        <a:lstStyle/>
        <a:p>
          <a:endParaRPr lang="en-US"/>
        </a:p>
      </dgm:t>
    </dgm:pt>
    <dgm:pt modelId="{96094A1C-F774-48A2-BFCB-5A49D8BD01C8}" type="sibTrans" cxnId="{8553F589-7ECA-432B-95FD-E6EF01D2FD4E}">
      <dgm:prSet/>
      <dgm:spPr/>
      <dgm:t>
        <a:bodyPr/>
        <a:lstStyle/>
        <a:p>
          <a:endParaRPr lang="en-US"/>
        </a:p>
      </dgm:t>
    </dgm:pt>
    <dgm:pt modelId="{CD096425-0140-5B4A-A9B8-B030793F6B08}" type="pres">
      <dgm:prSet presAssocID="{E95A4FE9-644D-4A68-BAB4-A621D017A8DA}" presName="linear" presStyleCnt="0">
        <dgm:presLayoutVars>
          <dgm:animLvl val="lvl"/>
          <dgm:resizeHandles val="exact"/>
        </dgm:presLayoutVars>
      </dgm:prSet>
      <dgm:spPr/>
    </dgm:pt>
    <dgm:pt modelId="{B454920B-B67D-804A-8AF3-F4308B400CE2}" type="pres">
      <dgm:prSet presAssocID="{AAA26B60-5F91-4F9E-B748-230405D617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047C68-5569-154F-A520-ADCCF5F72986}" type="pres">
      <dgm:prSet presAssocID="{00737BF6-1031-4927-8D1E-24F65D076CA6}" presName="spacer" presStyleCnt="0"/>
      <dgm:spPr/>
    </dgm:pt>
    <dgm:pt modelId="{AC6DD253-90AE-C342-A29E-879C0C95569C}" type="pres">
      <dgm:prSet presAssocID="{CDB46F17-0114-490A-B305-6068B23CB9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5E92460-3AE2-F44F-8B09-EC23CCAE6E94}" type="pres">
      <dgm:prSet presAssocID="{205951F5-6F29-44F6-ADAA-C9E1443B1538}" presName="spacer" presStyleCnt="0"/>
      <dgm:spPr/>
    </dgm:pt>
    <dgm:pt modelId="{13265643-4864-144F-9D26-24DEA998592C}" type="pres">
      <dgm:prSet presAssocID="{A0670ACC-80E7-42C4-A54C-79EA044FBF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2F0DE0-45B2-EA44-93DF-52CEBA8E0151}" type="pres">
      <dgm:prSet presAssocID="{D46AF342-92C5-45FB-9C5C-DE083F3AB298}" presName="spacer" presStyleCnt="0"/>
      <dgm:spPr/>
    </dgm:pt>
    <dgm:pt modelId="{A1319BB1-60C8-5246-9817-BA3B44ED8183}" type="pres">
      <dgm:prSet presAssocID="{4DFB8C9F-B702-47A6-ABCB-501FE81DF16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21541B-FFF4-3245-B77A-9241EC289CBA}" type="presOf" srcId="{CDB46F17-0114-490A-B305-6068B23CB96D}" destId="{AC6DD253-90AE-C342-A29E-879C0C95569C}" srcOrd="0" destOrd="0" presId="urn:microsoft.com/office/officeart/2005/8/layout/vList2"/>
    <dgm:cxn modelId="{ACE09A2B-B1E6-5F4E-B564-53ADB4257027}" type="presOf" srcId="{AAA26B60-5F91-4F9E-B748-230405D617DC}" destId="{B454920B-B67D-804A-8AF3-F4308B400CE2}" srcOrd="0" destOrd="0" presId="urn:microsoft.com/office/officeart/2005/8/layout/vList2"/>
    <dgm:cxn modelId="{D14DE735-D11C-4C15-B014-ED3907E9AFBC}" srcId="{E95A4FE9-644D-4A68-BAB4-A621D017A8DA}" destId="{AAA26B60-5F91-4F9E-B748-230405D617DC}" srcOrd="0" destOrd="0" parTransId="{C76F1675-C685-4CD5-96EB-AA492C5A949B}" sibTransId="{00737BF6-1031-4927-8D1E-24F65D076CA6}"/>
    <dgm:cxn modelId="{9E06826A-F604-4BA5-BD90-38C1A64FC1CB}" srcId="{E95A4FE9-644D-4A68-BAB4-A621D017A8DA}" destId="{CDB46F17-0114-490A-B305-6068B23CB96D}" srcOrd="1" destOrd="0" parTransId="{5005415C-9303-4C30-8094-27D2CFA39CE8}" sibTransId="{205951F5-6F29-44F6-ADAA-C9E1443B1538}"/>
    <dgm:cxn modelId="{8553F589-7ECA-432B-95FD-E6EF01D2FD4E}" srcId="{E95A4FE9-644D-4A68-BAB4-A621D017A8DA}" destId="{4DFB8C9F-B702-47A6-ABCB-501FE81DF16B}" srcOrd="3" destOrd="0" parTransId="{25895162-957A-4532-AF87-5F9D711C22B2}" sibTransId="{96094A1C-F774-48A2-BFCB-5A49D8BD01C8}"/>
    <dgm:cxn modelId="{9E4C478C-8641-45AB-8D74-E48FAC89FAD3}" srcId="{E95A4FE9-644D-4A68-BAB4-A621D017A8DA}" destId="{A0670ACC-80E7-42C4-A54C-79EA044FBF71}" srcOrd="2" destOrd="0" parTransId="{43D58DA8-DCF1-406B-BA96-8E28A1748551}" sibTransId="{D46AF342-92C5-45FB-9C5C-DE083F3AB298}"/>
    <dgm:cxn modelId="{DED988A7-C5EF-334A-8668-EDE29B8B0668}" type="presOf" srcId="{E95A4FE9-644D-4A68-BAB4-A621D017A8DA}" destId="{CD096425-0140-5B4A-A9B8-B030793F6B08}" srcOrd="0" destOrd="0" presId="urn:microsoft.com/office/officeart/2005/8/layout/vList2"/>
    <dgm:cxn modelId="{FDBBFFB9-3CD9-D447-B3EB-AA42D3DB2B9E}" type="presOf" srcId="{A0670ACC-80E7-42C4-A54C-79EA044FBF71}" destId="{13265643-4864-144F-9D26-24DEA998592C}" srcOrd="0" destOrd="0" presId="urn:microsoft.com/office/officeart/2005/8/layout/vList2"/>
    <dgm:cxn modelId="{ED590FE6-0561-9A4A-9EA0-15C9A7D54392}" type="presOf" srcId="{4DFB8C9F-B702-47A6-ABCB-501FE81DF16B}" destId="{A1319BB1-60C8-5246-9817-BA3B44ED8183}" srcOrd="0" destOrd="0" presId="urn:microsoft.com/office/officeart/2005/8/layout/vList2"/>
    <dgm:cxn modelId="{5CF50339-E3B5-FB4C-9CBD-E84DFFC8E29F}" type="presParOf" srcId="{CD096425-0140-5B4A-A9B8-B030793F6B08}" destId="{B454920B-B67D-804A-8AF3-F4308B400CE2}" srcOrd="0" destOrd="0" presId="urn:microsoft.com/office/officeart/2005/8/layout/vList2"/>
    <dgm:cxn modelId="{8FB16CB2-C10C-194D-96D7-65617D734F3C}" type="presParOf" srcId="{CD096425-0140-5B4A-A9B8-B030793F6B08}" destId="{8F047C68-5569-154F-A520-ADCCF5F72986}" srcOrd="1" destOrd="0" presId="urn:microsoft.com/office/officeart/2005/8/layout/vList2"/>
    <dgm:cxn modelId="{BD2B5104-48B4-8C46-ADB9-663B5DC5857D}" type="presParOf" srcId="{CD096425-0140-5B4A-A9B8-B030793F6B08}" destId="{AC6DD253-90AE-C342-A29E-879C0C95569C}" srcOrd="2" destOrd="0" presId="urn:microsoft.com/office/officeart/2005/8/layout/vList2"/>
    <dgm:cxn modelId="{855A75F9-417D-C044-9494-3F58466CAE25}" type="presParOf" srcId="{CD096425-0140-5B4A-A9B8-B030793F6B08}" destId="{55E92460-3AE2-F44F-8B09-EC23CCAE6E94}" srcOrd="3" destOrd="0" presId="urn:microsoft.com/office/officeart/2005/8/layout/vList2"/>
    <dgm:cxn modelId="{AC15CEAC-7859-E443-8F0F-6FE21B93C5C6}" type="presParOf" srcId="{CD096425-0140-5B4A-A9B8-B030793F6B08}" destId="{13265643-4864-144F-9D26-24DEA998592C}" srcOrd="4" destOrd="0" presId="urn:microsoft.com/office/officeart/2005/8/layout/vList2"/>
    <dgm:cxn modelId="{99828723-4751-E34F-BD8B-2E80DB60AA0A}" type="presParOf" srcId="{CD096425-0140-5B4A-A9B8-B030793F6B08}" destId="{2B2F0DE0-45B2-EA44-93DF-52CEBA8E0151}" srcOrd="5" destOrd="0" presId="urn:microsoft.com/office/officeart/2005/8/layout/vList2"/>
    <dgm:cxn modelId="{815C85EB-2B90-EB47-8ECE-37F2C399013D}" type="presParOf" srcId="{CD096425-0140-5B4A-A9B8-B030793F6B08}" destId="{A1319BB1-60C8-5246-9817-BA3B44ED81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28F0D6-007E-794E-A507-FDB9859CD710}" type="doc">
      <dgm:prSet loTypeId="urn:microsoft.com/office/officeart/2005/8/layout/lProcess2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56A36A46-AB75-3E4F-A23C-923AFA7885BC}">
      <dgm:prSet phldrT="[Text]"/>
      <dgm:spPr/>
      <dgm:t>
        <a:bodyPr/>
        <a:lstStyle/>
        <a:p>
          <a:r>
            <a:rPr lang="en-US" b="1" dirty="0"/>
            <a:t>Advantages</a:t>
          </a:r>
          <a:r>
            <a:rPr lang="en-US" dirty="0"/>
            <a:t>:</a:t>
          </a:r>
          <a:endParaRPr lang="en-GB" dirty="0"/>
        </a:p>
      </dgm:t>
    </dgm:pt>
    <dgm:pt modelId="{504C6923-DE23-0448-94CE-E107C23634E5}" type="parTrans" cxnId="{85B1491D-C47C-6643-9DC4-4D4BA0F6F3C8}">
      <dgm:prSet/>
      <dgm:spPr/>
      <dgm:t>
        <a:bodyPr/>
        <a:lstStyle/>
        <a:p>
          <a:endParaRPr lang="en-GB"/>
        </a:p>
      </dgm:t>
    </dgm:pt>
    <dgm:pt modelId="{2915B601-09AC-2944-9366-04184A9617A7}" type="sibTrans" cxnId="{85B1491D-C47C-6643-9DC4-4D4BA0F6F3C8}">
      <dgm:prSet/>
      <dgm:spPr/>
      <dgm:t>
        <a:bodyPr/>
        <a:lstStyle/>
        <a:p>
          <a:endParaRPr lang="en-GB"/>
        </a:p>
      </dgm:t>
    </dgm:pt>
    <dgm:pt modelId="{A97D7048-95F2-9841-8DE0-10F47BB713AE}">
      <dgm:prSet/>
      <dgm:spPr/>
      <dgm:t>
        <a:bodyPr/>
        <a:lstStyle/>
        <a:p>
          <a:r>
            <a:rPr lang="en-US"/>
            <a:t>Free!</a:t>
          </a:r>
          <a:endParaRPr lang="en-US" dirty="0"/>
        </a:p>
      </dgm:t>
    </dgm:pt>
    <dgm:pt modelId="{3983C6CE-A689-4C41-87E8-BB08A8767DD6}" type="parTrans" cxnId="{B2DCDE17-ADAA-004A-B05D-A5DAF7C6DF7A}">
      <dgm:prSet/>
      <dgm:spPr/>
      <dgm:t>
        <a:bodyPr/>
        <a:lstStyle/>
        <a:p>
          <a:endParaRPr lang="en-GB"/>
        </a:p>
      </dgm:t>
    </dgm:pt>
    <dgm:pt modelId="{A7F07F7A-188A-0E48-8FFF-3B5F99612AD6}" type="sibTrans" cxnId="{B2DCDE17-ADAA-004A-B05D-A5DAF7C6DF7A}">
      <dgm:prSet/>
      <dgm:spPr/>
      <dgm:t>
        <a:bodyPr/>
        <a:lstStyle/>
        <a:p>
          <a:endParaRPr lang="en-GB"/>
        </a:p>
      </dgm:t>
    </dgm:pt>
    <dgm:pt modelId="{8BB13E6D-CB70-B140-BACC-27F9BDF3E8C1}">
      <dgm:prSet/>
      <dgm:spPr/>
      <dgm:t>
        <a:bodyPr/>
        <a:lstStyle/>
        <a:p>
          <a:r>
            <a:rPr lang="en-US" dirty="0"/>
            <a:t>Version control</a:t>
          </a:r>
        </a:p>
      </dgm:t>
    </dgm:pt>
    <dgm:pt modelId="{7DF3EEEC-4F75-574E-90D1-A58206A8D298}" type="parTrans" cxnId="{6B174C4B-54D3-2A4D-AB72-61471B76AE07}">
      <dgm:prSet/>
      <dgm:spPr/>
      <dgm:t>
        <a:bodyPr/>
        <a:lstStyle/>
        <a:p>
          <a:endParaRPr lang="en-GB"/>
        </a:p>
      </dgm:t>
    </dgm:pt>
    <dgm:pt modelId="{2E34F0B6-391E-054D-8FB0-D66FABABC5DC}" type="sibTrans" cxnId="{6B174C4B-54D3-2A4D-AB72-61471B76AE07}">
      <dgm:prSet/>
      <dgm:spPr/>
      <dgm:t>
        <a:bodyPr/>
        <a:lstStyle/>
        <a:p>
          <a:endParaRPr lang="en-GB"/>
        </a:p>
      </dgm:t>
    </dgm:pt>
    <dgm:pt modelId="{A008DC67-5758-2840-A6F2-9E07A39BBCC3}">
      <dgm:prSet/>
      <dgm:spPr/>
      <dgm:t>
        <a:bodyPr/>
        <a:lstStyle/>
        <a:p>
          <a:r>
            <a:rPr lang="en-US" dirty="0"/>
            <a:t>Collaboration</a:t>
          </a:r>
        </a:p>
      </dgm:t>
    </dgm:pt>
    <dgm:pt modelId="{4EE54E0F-2C98-E843-8679-837879EDC043}" type="parTrans" cxnId="{553A6359-FA04-7341-879D-B5F021694EF6}">
      <dgm:prSet/>
      <dgm:spPr/>
      <dgm:t>
        <a:bodyPr/>
        <a:lstStyle/>
        <a:p>
          <a:endParaRPr lang="en-GB"/>
        </a:p>
      </dgm:t>
    </dgm:pt>
    <dgm:pt modelId="{4A5D32E7-1D87-6B44-8C03-D46CAE1A7B1F}" type="sibTrans" cxnId="{553A6359-FA04-7341-879D-B5F021694EF6}">
      <dgm:prSet/>
      <dgm:spPr/>
      <dgm:t>
        <a:bodyPr/>
        <a:lstStyle/>
        <a:p>
          <a:endParaRPr lang="en-GB"/>
        </a:p>
      </dgm:t>
    </dgm:pt>
    <dgm:pt modelId="{C69F9A5F-5BCB-0249-B19E-12D83DFF2084}">
      <dgm:prSet/>
      <dgm:spPr/>
      <dgm:t>
        <a:bodyPr/>
        <a:lstStyle/>
        <a:p>
          <a:r>
            <a:rPr lang="en-US" dirty="0"/>
            <a:t>Conflict handling</a:t>
          </a:r>
        </a:p>
      </dgm:t>
    </dgm:pt>
    <dgm:pt modelId="{353E6B04-8D0E-404E-8A79-66A0869D3D35}" type="parTrans" cxnId="{475E858B-B866-184D-B404-18A0CBA2E446}">
      <dgm:prSet/>
      <dgm:spPr/>
      <dgm:t>
        <a:bodyPr/>
        <a:lstStyle/>
        <a:p>
          <a:endParaRPr lang="en-GB"/>
        </a:p>
      </dgm:t>
    </dgm:pt>
    <dgm:pt modelId="{F13C52E5-B51F-B641-B1AF-720E66E43CC2}" type="sibTrans" cxnId="{475E858B-B866-184D-B404-18A0CBA2E446}">
      <dgm:prSet/>
      <dgm:spPr/>
      <dgm:t>
        <a:bodyPr/>
        <a:lstStyle/>
        <a:p>
          <a:endParaRPr lang="en-GB"/>
        </a:p>
      </dgm:t>
    </dgm:pt>
    <dgm:pt modelId="{91F75AF7-2A0B-B64C-B9A4-F2183769578C}">
      <dgm:prSet/>
      <dgm:spPr/>
      <dgm:t>
        <a:bodyPr/>
        <a:lstStyle/>
        <a:p>
          <a:r>
            <a:rPr lang="en-US" dirty="0"/>
            <a:t>Computer synchronization</a:t>
          </a:r>
        </a:p>
      </dgm:t>
    </dgm:pt>
    <dgm:pt modelId="{2E53616D-1A2A-F94E-9704-72200CA69762}" type="parTrans" cxnId="{C6C3EA3C-921B-5140-9A72-4D61AE79F65A}">
      <dgm:prSet/>
      <dgm:spPr/>
      <dgm:t>
        <a:bodyPr/>
        <a:lstStyle/>
        <a:p>
          <a:endParaRPr lang="en-GB"/>
        </a:p>
      </dgm:t>
    </dgm:pt>
    <dgm:pt modelId="{609EA853-1A35-9742-BF54-2EB649B41F72}" type="sibTrans" cxnId="{C6C3EA3C-921B-5140-9A72-4D61AE79F65A}">
      <dgm:prSet/>
      <dgm:spPr/>
      <dgm:t>
        <a:bodyPr/>
        <a:lstStyle/>
        <a:p>
          <a:endParaRPr lang="en-GB"/>
        </a:p>
      </dgm:t>
    </dgm:pt>
    <dgm:pt modelId="{C209F04F-2691-1D4C-A61A-DA0777C4D559}">
      <dgm:prSet/>
      <dgm:spPr/>
      <dgm:t>
        <a:bodyPr/>
        <a:lstStyle/>
        <a:p>
          <a:r>
            <a:rPr lang="en-US" dirty="0"/>
            <a:t>Software package hosting</a:t>
          </a:r>
        </a:p>
      </dgm:t>
    </dgm:pt>
    <dgm:pt modelId="{207A7EFD-761A-034A-B774-A5920FDB6FF4}" type="parTrans" cxnId="{B2C03236-F8BF-9B4F-9069-BBC689850D66}">
      <dgm:prSet/>
      <dgm:spPr/>
      <dgm:t>
        <a:bodyPr/>
        <a:lstStyle/>
        <a:p>
          <a:endParaRPr lang="en-GB"/>
        </a:p>
      </dgm:t>
    </dgm:pt>
    <dgm:pt modelId="{11B56257-108E-FF46-8982-3FE38E39143C}" type="sibTrans" cxnId="{B2C03236-F8BF-9B4F-9069-BBC689850D66}">
      <dgm:prSet/>
      <dgm:spPr/>
      <dgm:t>
        <a:bodyPr/>
        <a:lstStyle/>
        <a:p>
          <a:endParaRPr lang="en-GB"/>
        </a:p>
      </dgm:t>
    </dgm:pt>
    <dgm:pt modelId="{C3AC7989-54CC-294C-AC35-6FFBAEB6BE59}">
      <dgm:prSet/>
      <dgm:spPr/>
      <dgm:t>
        <a:bodyPr/>
        <a:lstStyle/>
        <a:p>
          <a:r>
            <a:rPr lang="en-US" b="1"/>
            <a:t>Disadvantages</a:t>
          </a:r>
          <a:endParaRPr lang="en-US" b="1" dirty="0"/>
        </a:p>
      </dgm:t>
    </dgm:pt>
    <dgm:pt modelId="{09099882-AF23-554F-BCC4-F154872DD806}" type="parTrans" cxnId="{3ADE9454-DC98-B842-A31B-8086F55C3BF9}">
      <dgm:prSet/>
      <dgm:spPr/>
      <dgm:t>
        <a:bodyPr/>
        <a:lstStyle/>
        <a:p>
          <a:endParaRPr lang="en-GB"/>
        </a:p>
      </dgm:t>
    </dgm:pt>
    <dgm:pt modelId="{9E960F19-AF5F-914B-BAB0-C116ECC0D5E4}" type="sibTrans" cxnId="{3ADE9454-DC98-B842-A31B-8086F55C3BF9}">
      <dgm:prSet/>
      <dgm:spPr/>
      <dgm:t>
        <a:bodyPr/>
        <a:lstStyle/>
        <a:p>
          <a:endParaRPr lang="en-GB"/>
        </a:p>
      </dgm:t>
    </dgm:pt>
    <dgm:pt modelId="{BA9550B3-EA25-1D4A-82D7-C4BA65C91CD5}">
      <dgm:prSet/>
      <dgm:spPr/>
      <dgm:t>
        <a:bodyPr/>
        <a:lstStyle/>
        <a:p>
          <a:r>
            <a:rPr lang="en-US" dirty="0"/>
            <a:t>Learning curve</a:t>
          </a:r>
        </a:p>
      </dgm:t>
    </dgm:pt>
    <dgm:pt modelId="{6E74BACA-1B6C-8B40-A47A-5158B28BAC5C}" type="parTrans" cxnId="{3FC9A1E6-91B5-BC40-80CC-2F03B5C2F4DD}">
      <dgm:prSet/>
      <dgm:spPr/>
      <dgm:t>
        <a:bodyPr/>
        <a:lstStyle/>
        <a:p>
          <a:endParaRPr lang="en-GB"/>
        </a:p>
      </dgm:t>
    </dgm:pt>
    <dgm:pt modelId="{51804CD0-8726-994F-8EE3-42F2E5970C23}" type="sibTrans" cxnId="{3FC9A1E6-91B5-BC40-80CC-2F03B5C2F4DD}">
      <dgm:prSet/>
      <dgm:spPr/>
      <dgm:t>
        <a:bodyPr/>
        <a:lstStyle/>
        <a:p>
          <a:endParaRPr lang="en-GB"/>
        </a:p>
      </dgm:t>
    </dgm:pt>
    <dgm:pt modelId="{126293C8-FBE9-B84D-A628-C75A9B66EFBE}">
      <dgm:prSet/>
      <dgm:spPr/>
      <dgm:t>
        <a:bodyPr/>
        <a:lstStyle/>
        <a:p>
          <a:r>
            <a:rPr lang="en-US" dirty="0"/>
            <a:t>Can’t store large files (&gt;100Mb) for free</a:t>
          </a:r>
        </a:p>
      </dgm:t>
    </dgm:pt>
    <dgm:pt modelId="{41CCA8C0-B062-4642-BA8B-340FE2E8317B}" type="parTrans" cxnId="{99DA315B-F15E-774E-8A93-86B7DA9C0E5E}">
      <dgm:prSet/>
      <dgm:spPr/>
      <dgm:t>
        <a:bodyPr/>
        <a:lstStyle/>
        <a:p>
          <a:endParaRPr lang="en-GB"/>
        </a:p>
      </dgm:t>
    </dgm:pt>
    <dgm:pt modelId="{DA27F652-2D7F-9B48-8F74-602707FB5A58}" type="sibTrans" cxnId="{99DA315B-F15E-774E-8A93-86B7DA9C0E5E}">
      <dgm:prSet/>
      <dgm:spPr/>
      <dgm:t>
        <a:bodyPr/>
        <a:lstStyle/>
        <a:p>
          <a:endParaRPr lang="en-GB"/>
        </a:p>
      </dgm:t>
    </dgm:pt>
    <dgm:pt modelId="{F7DEF38A-F296-6E41-A390-9F889689D5BA}">
      <dgm:prSet/>
      <dgm:spPr/>
      <dgm:t>
        <a:bodyPr/>
        <a:lstStyle/>
        <a:p>
          <a:r>
            <a:rPr lang="en-US" dirty="0"/>
            <a:t>API creation</a:t>
          </a:r>
        </a:p>
      </dgm:t>
    </dgm:pt>
    <dgm:pt modelId="{352B0503-618B-FC4D-B35E-69E3102A5DEE}" type="parTrans" cxnId="{BE5957C6-9D0F-9742-8B2F-272C229857B2}">
      <dgm:prSet/>
      <dgm:spPr/>
      <dgm:t>
        <a:bodyPr/>
        <a:lstStyle/>
        <a:p>
          <a:endParaRPr lang="en-GB"/>
        </a:p>
      </dgm:t>
    </dgm:pt>
    <dgm:pt modelId="{9AE0B56B-DC52-E943-A906-BCDF2A8E9163}" type="sibTrans" cxnId="{BE5957C6-9D0F-9742-8B2F-272C229857B2}">
      <dgm:prSet/>
      <dgm:spPr/>
      <dgm:t>
        <a:bodyPr/>
        <a:lstStyle/>
        <a:p>
          <a:endParaRPr lang="en-GB"/>
        </a:p>
      </dgm:t>
    </dgm:pt>
    <dgm:pt modelId="{8DAF37A3-8BC9-7645-9DEB-18F273312726}" type="pres">
      <dgm:prSet presAssocID="{F128F0D6-007E-794E-A507-FDB9859CD710}" presName="theList" presStyleCnt="0">
        <dgm:presLayoutVars>
          <dgm:dir/>
          <dgm:animLvl val="lvl"/>
          <dgm:resizeHandles val="exact"/>
        </dgm:presLayoutVars>
      </dgm:prSet>
      <dgm:spPr/>
    </dgm:pt>
    <dgm:pt modelId="{27CA89CF-D83A-E54C-99D4-45EEFB32CEC0}" type="pres">
      <dgm:prSet presAssocID="{56A36A46-AB75-3E4F-A23C-923AFA7885BC}" presName="compNode" presStyleCnt="0"/>
      <dgm:spPr/>
    </dgm:pt>
    <dgm:pt modelId="{44D847D1-4700-4644-9256-83608A8E5D87}" type="pres">
      <dgm:prSet presAssocID="{56A36A46-AB75-3E4F-A23C-923AFA7885BC}" presName="aNode" presStyleLbl="bgShp" presStyleIdx="0" presStyleCnt="2"/>
      <dgm:spPr/>
    </dgm:pt>
    <dgm:pt modelId="{3B73CAD7-497F-7E4B-B0E3-8CC52E9E6821}" type="pres">
      <dgm:prSet presAssocID="{56A36A46-AB75-3E4F-A23C-923AFA7885BC}" presName="textNode" presStyleLbl="bgShp" presStyleIdx="0" presStyleCnt="2"/>
      <dgm:spPr/>
    </dgm:pt>
    <dgm:pt modelId="{378C8B14-B65A-EC45-98EF-47B967900A6A}" type="pres">
      <dgm:prSet presAssocID="{56A36A46-AB75-3E4F-A23C-923AFA7885BC}" presName="compChildNode" presStyleCnt="0"/>
      <dgm:spPr/>
    </dgm:pt>
    <dgm:pt modelId="{21BEA688-8C0E-6841-B590-7E028D957816}" type="pres">
      <dgm:prSet presAssocID="{56A36A46-AB75-3E4F-A23C-923AFA7885BC}" presName="theInnerList" presStyleCnt="0"/>
      <dgm:spPr/>
    </dgm:pt>
    <dgm:pt modelId="{DEF9E905-CC5A-3E4C-965F-E29B95A64C41}" type="pres">
      <dgm:prSet presAssocID="{A97D7048-95F2-9841-8DE0-10F47BB713AE}" presName="childNode" presStyleLbl="node1" presStyleIdx="0" presStyleCnt="9">
        <dgm:presLayoutVars>
          <dgm:bulletEnabled val="1"/>
        </dgm:presLayoutVars>
      </dgm:prSet>
      <dgm:spPr/>
    </dgm:pt>
    <dgm:pt modelId="{5049192E-45F2-8940-8F93-439582AB1870}" type="pres">
      <dgm:prSet presAssocID="{A97D7048-95F2-9841-8DE0-10F47BB713AE}" presName="aSpace2" presStyleCnt="0"/>
      <dgm:spPr/>
    </dgm:pt>
    <dgm:pt modelId="{23B9DF66-F63D-1E41-ACB7-22EA4DCD8E05}" type="pres">
      <dgm:prSet presAssocID="{8BB13E6D-CB70-B140-BACC-27F9BDF3E8C1}" presName="childNode" presStyleLbl="node1" presStyleIdx="1" presStyleCnt="9">
        <dgm:presLayoutVars>
          <dgm:bulletEnabled val="1"/>
        </dgm:presLayoutVars>
      </dgm:prSet>
      <dgm:spPr/>
    </dgm:pt>
    <dgm:pt modelId="{02FBABB1-0F44-5447-9D88-1C26C90B690D}" type="pres">
      <dgm:prSet presAssocID="{8BB13E6D-CB70-B140-BACC-27F9BDF3E8C1}" presName="aSpace2" presStyleCnt="0"/>
      <dgm:spPr/>
    </dgm:pt>
    <dgm:pt modelId="{EB0A36A6-11AA-AA45-8AF8-28B900674563}" type="pres">
      <dgm:prSet presAssocID="{A008DC67-5758-2840-A6F2-9E07A39BBCC3}" presName="childNode" presStyleLbl="node1" presStyleIdx="2" presStyleCnt="9">
        <dgm:presLayoutVars>
          <dgm:bulletEnabled val="1"/>
        </dgm:presLayoutVars>
      </dgm:prSet>
      <dgm:spPr/>
    </dgm:pt>
    <dgm:pt modelId="{8C2E6718-BB5B-A74D-989D-3B9330B9269E}" type="pres">
      <dgm:prSet presAssocID="{A008DC67-5758-2840-A6F2-9E07A39BBCC3}" presName="aSpace2" presStyleCnt="0"/>
      <dgm:spPr/>
    </dgm:pt>
    <dgm:pt modelId="{E53B49A7-8A95-D348-A591-6DE7830D9D30}" type="pres">
      <dgm:prSet presAssocID="{C69F9A5F-5BCB-0249-B19E-12D83DFF2084}" presName="childNode" presStyleLbl="node1" presStyleIdx="3" presStyleCnt="9">
        <dgm:presLayoutVars>
          <dgm:bulletEnabled val="1"/>
        </dgm:presLayoutVars>
      </dgm:prSet>
      <dgm:spPr/>
    </dgm:pt>
    <dgm:pt modelId="{B67FA1EC-803F-9C42-BA54-A49799669516}" type="pres">
      <dgm:prSet presAssocID="{C69F9A5F-5BCB-0249-B19E-12D83DFF2084}" presName="aSpace2" presStyleCnt="0"/>
      <dgm:spPr/>
    </dgm:pt>
    <dgm:pt modelId="{F796D9D7-5DEF-2C42-B208-4BF9852AEACA}" type="pres">
      <dgm:prSet presAssocID="{91F75AF7-2A0B-B64C-B9A4-F2183769578C}" presName="childNode" presStyleLbl="node1" presStyleIdx="4" presStyleCnt="9">
        <dgm:presLayoutVars>
          <dgm:bulletEnabled val="1"/>
        </dgm:presLayoutVars>
      </dgm:prSet>
      <dgm:spPr/>
    </dgm:pt>
    <dgm:pt modelId="{C0FA4CBD-341C-F647-BE51-1C434DB287DF}" type="pres">
      <dgm:prSet presAssocID="{91F75AF7-2A0B-B64C-B9A4-F2183769578C}" presName="aSpace2" presStyleCnt="0"/>
      <dgm:spPr/>
    </dgm:pt>
    <dgm:pt modelId="{89E74D91-8417-1A40-A0D2-4108794E19C1}" type="pres">
      <dgm:prSet presAssocID="{C209F04F-2691-1D4C-A61A-DA0777C4D559}" presName="childNode" presStyleLbl="node1" presStyleIdx="5" presStyleCnt="9">
        <dgm:presLayoutVars>
          <dgm:bulletEnabled val="1"/>
        </dgm:presLayoutVars>
      </dgm:prSet>
      <dgm:spPr/>
    </dgm:pt>
    <dgm:pt modelId="{E5FF1318-A9AD-B340-813A-186599058AAD}" type="pres">
      <dgm:prSet presAssocID="{C209F04F-2691-1D4C-A61A-DA0777C4D559}" presName="aSpace2" presStyleCnt="0"/>
      <dgm:spPr/>
    </dgm:pt>
    <dgm:pt modelId="{6A33AB77-728F-914B-B091-512C0CDDD43C}" type="pres">
      <dgm:prSet presAssocID="{F7DEF38A-F296-6E41-A390-9F889689D5BA}" presName="childNode" presStyleLbl="node1" presStyleIdx="6" presStyleCnt="9">
        <dgm:presLayoutVars>
          <dgm:bulletEnabled val="1"/>
        </dgm:presLayoutVars>
      </dgm:prSet>
      <dgm:spPr/>
    </dgm:pt>
    <dgm:pt modelId="{7A387E57-04F9-F948-921A-D4DDB036D1B6}" type="pres">
      <dgm:prSet presAssocID="{56A36A46-AB75-3E4F-A23C-923AFA7885BC}" presName="aSpace" presStyleCnt="0"/>
      <dgm:spPr/>
    </dgm:pt>
    <dgm:pt modelId="{C8A1DE36-D93F-704D-BC35-F18844D264BA}" type="pres">
      <dgm:prSet presAssocID="{C3AC7989-54CC-294C-AC35-6FFBAEB6BE59}" presName="compNode" presStyleCnt="0"/>
      <dgm:spPr/>
    </dgm:pt>
    <dgm:pt modelId="{F6A06F4D-E256-8844-9624-CF5C4811F2D6}" type="pres">
      <dgm:prSet presAssocID="{C3AC7989-54CC-294C-AC35-6FFBAEB6BE59}" presName="aNode" presStyleLbl="bgShp" presStyleIdx="1" presStyleCnt="2"/>
      <dgm:spPr/>
    </dgm:pt>
    <dgm:pt modelId="{9853799A-6538-184A-840F-70D154D76131}" type="pres">
      <dgm:prSet presAssocID="{C3AC7989-54CC-294C-AC35-6FFBAEB6BE59}" presName="textNode" presStyleLbl="bgShp" presStyleIdx="1" presStyleCnt="2"/>
      <dgm:spPr/>
    </dgm:pt>
    <dgm:pt modelId="{71DFD0A2-D051-1842-81A9-22C3993A37E9}" type="pres">
      <dgm:prSet presAssocID="{C3AC7989-54CC-294C-AC35-6FFBAEB6BE59}" presName="compChildNode" presStyleCnt="0"/>
      <dgm:spPr/>
    </dgm:pt>
    <dgm:pt modelId="{2F27AA06-DCB1-6546-9817-AB262EF72305}" type="pres">
      <dgm:prSet presAssocID="{C3AC7989-54CC-294C-AC35-6FFBAEB6BE59}" presName="theInnerList" presStyleCnt="0"/>
      <dgm:spPr/>
    </dgm:pt>
    <dgm:pt modelId="{5F61F91D-653B-404D-A042-53680DC10C24}" type="pres">
      <dgm:prSet presAssocID="{BA9550B3-EA25-1D4A-82D7-C4BA65C91CD5}" presName="childNode" presStyleLbl="node1" presStyleIdx="7" presStyleCnt="9">
        <dgm:presLayoutVars>
          <dgm:bulletEnabled val="1"/>
        </dgm:presLayoutVars>
      </dgm:prSet>
      <dgm:spPr/>
    </dgm:pt>
    <dgm:pt modelId="{4A77BA39-D672-8A4B-835A-B08DC3209D74}" type="pres">
      <dgm:prSet presAssocID="{BA9550B3-EA25-1D4A-82D7-C4BA65C91CD5}" presName="aSpace2" presStyleCnt="0"/>
      <dgm:spPr/>
    </dgm:pt>
    <dgm:pt modelId="{92521A4D-7457-5F4E-8BF7-AC0B0F5CDBD4}" type="pres">
      <dgm:prSet presAssocID="{126293C8-FBE9-B84D-A628-C75A9B66EFBE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43C45B00-5E94-CC40-92DC-1963270B933C}" type="presOf" srcId="{BA9550B3-EA25-1D4A-82D7-C4BA65C91CD5}" destId="{5F61F91D-653B-404D-A042-53680DC10C24}" srcOrd="0" destOrd="0" presId="urn:microsoft.com/office/officeart/2005/8/layout/lProcess2"/>
    <dgm:cxn modelId="{B2DCDE17-ADAA-004A-B05D-A5DAF7C6DF7A}" srcId="{56A36A46-AB75-3E4F-A23C-923AFA7885BC}" destId="{A97D7048-95F2-9841-8DE0-10F47BB713AE}" srcOrd="0" destOrd="0" parTransId="{3983C6CE-A689-4C41-87E8-BB08A8767DD6}" sibTransId="{A7F07F7A-188A-0E48-8FFF-3B5F99612AD6}"/>
    <dgm:cxn modelId="{85B1491D-C47C-6643-9DC4-4D4BA0F6F3C8}" srcId="{F128F0D6-007E-794E-A507-FDB9859CD710}" destId="{56A36A46-AB75-3E4F-A23C-923AFA7885BC}" srcOrd="0" destOrd="0" parTransId="{504C6923-DE23-0448-94CE-E107C23634E5}" sibTransId="{2915B601-09AC-2944-9366-04184A9617A7}"/>
    <dgm:cxn modelId="{3B04B925-4407-F344-8470-199EC992DA6E}" type="presOf" srcId="{C69F9A5F-5BCB-0249-B19E-12D83DFF2084}" destId="{E53B49A7-8A95-D348-A591-6DE7830D9D30}" srcOrd="0" destOrd="0" presId="urn:microsoft.com/office/officeart/2005/8/layout/lProcess2"/>
    <dgm:cxn modelId="{591CE12B-FEF7-5D4D-A2FE-F068E65C2CC8}" type="presOf" srcId="{A97D7048-95F2-9841-8DE0-10F47BB713AE}" destId="{DEF9E905-CC5A-3E4C-965F-E29B95A64C41}" srcOrd="0" destOrd="0" presId="urn:microsoft.com/office/officeart/2005/8/layout/lProcess2"/>
    <dgm:cxn modelId="{B2C03236-F8BF-9B4F-9069-BBC689850D66}" srcId="{56A36A46-AB75-3E4F-A23C-923AFA7885BC}" destId="{C209F04F-2691-1D4C-A61A-DA0777C4D559}" srcOrd="5" destOrd="0" parTransId="{207A7EFD-761A-034A-B774-A5920FDB6FF4}" sibTransId="{11B56257-108E-FF46-8982-3FE38E39143C}"/>
    <dgm:cxn modelId="{C6C3EA3C-921B-5140-9A72-4D61AE79F65A}" srcId="{56A36A46-AB75-3E4F-A23C-923AFA7885BC}" destId="{91F75AF7-2A0B-B64C-B9A4-F2183769578C}" srcOrd="4" destOrd="0" parTransId="{2E53616D-1A2A-F94E-9704-72200CA69762}" sibTransId="{609EA853-1A35-9742-BF54-2EB649B41F72}"/>
    <dgm:cxn modelId="{1FD4CF3F-D36C-C143-9C85-678FB1DCD5D8}" type="presOf" srcId="{A008DC67-5758-2840-A6F2-9E07A39BBCC3}" destId="{EB0A36A6-11AA-AA45-8AF8-28B900674563}" srcOrd="0" destOrd="0" presId="urn:microsoft.com/office/officeart/2005/8/layout/lProcess2"/>
    <dgm:cxn modelId="{D3201D47-9189-5749-9896-6FC177E5354E}" type="presOf" srcId="{126293C8-FBE9-B84D-A628-C75A9B66EFBE}" destId="{92521A4D-7457-5F4E-8BF7-AC0B0F5CDBD4}" srcOrd="0" destOrd="0" presId="urn:microsoft.com/office/officeart/2005/8/layout/lProcess2"/>
    <dgm:cxn modelId="{6B174C4B-54D3-2A4D-AB72-61471B76AE07}" srcId="{56A36A46-AB75-3E4F-A23C-923AFA7885BC}" destId="{8BB13E6D-CB70-B140-BACC-27F9BDF3E8C1}" srcOrd="1" destOrd="0" parTransId="{7DF3EEEC-4F75-574E-90D1-A58206A8D298}" sibTransId="{2E34F0B6-391E-054D-8FB0-D66FABABC5DC}"/>
    <dgm:cxn modelId="{4DC11E53-0640-DB4E-B873-3F1C4B874916}" type="presOf" srcId="{C3AC7989-54CC-294C-AC35-6FFBAEB6BE59}" destId="{F6A06F4D-E256-8844-9624-CF5C4811F2D6}" srcOrd="0" destOrd="0" presId="urn:microsoft.com/office/officeart/2005/8/layout/lProcess2"/>
    <dgm:cxn modelId="{3ADE9454-DC98-B842-A31B-8086F55C3BF9}" srcId="{F128F0D6-007E-794E-A507-FDB9859CD710}" destId="{C3AC7989-54CC-294C-AC35-6FFBAEB6BE59}" srcOrd="1" destOrd="0" parTransId="{09099882-AF23-554F-BCC4-F154872DD806}" sibTransId="{9E960F19-AF5F-914B-BAB0-C116ECC0D5E4}"/>
    <dgm:cxn modelId="{553A6359-FA04-7341-879D-B5F021694EF6}" srcId="{56A36A46-AB75-3E4F-A23C-923AFA7885BC}" destId="{A008DC67-5758-2840-A6F2-9E07A39BBCC3}" srcOrd="2" destOrd="0" parTransId="{4EE54E0F-2C98-E843-8679-837879EDC043}" sibTransId="{4A5D32E7-1D87-6B44-8C03-D46CAE1A7B1F}"/>
    <dgm:cxn modelId="{F4438059-50CB-F44F-BF8F-35C810303FDD}" type="presOf" srcId="{91F75AF7-2A0B-B64C-B9A4-F2183769578C}" destId="{F796D9D7-5DEF-2C42-B208-4BF9852AEACA}" srcOrd="0" destOrd="0" presId="urn:microsoft.com/office/officeart/2005/8/layout/lProcess2"/>
    <dgm:cxn modelId="{99DA315B-F15E-774E-8A93-86B7DA9C0E5E}" srcId="{C3AC7989-54CC-294C-AC35-6FFBAEB6BE59}" destId="{126293C8-FBE9-B84D-A628-C75A9B66EFBE}" srcOrd="1" destOrd="0" parTransId="{41CCA8C0-B062-4642-BA8B-340FE2E8317B}" sibTransId="{DA27F652-2D7F-9B48-8F74-602707FB5A58}"/>
    <dgm:cxn modelId="{6F89F774-F92F-DF44-8360-D38DBF1CF817}" type="presOf" srcId="{56A36A46-AB75-3E4F-A23C-923AFA7885BC}" destId="{3B73CAD7-497F-7E4B-B0E3-8CC52E9E6821}" srcOrd="1" destOrd="0" presId="urn:microsoft.com/office/officeart/2005/8/layout/lProcess2"/>
    <dgm:cxn modelId="{475E858B-B866-184D-B404-18A0CBA2E446}" srcId="{56A36A46-AB75-3E4F-A23C-923AFA7885BC}" destId="{C69F9A5F-5BCB-0249-B19E-12D83DFF2084}" srcOrd="3" destOrd="0" parTransId="{353E6B04-8D0E-404E-8A79-66A0869D3D35}" sibTransId="{F13C52E5-B51F-B641-B1AF-720E66E43CC2}"/>
    <dgm:cxn modelId="{2F92CEAA-0F60-FF4C-803F-3A57DFAC8F75}" type="presOf" srcId="{8BB13E6D-CB70-B140-BACC-27F9BDF3E8C1}" destId="{23B9DF66-F63D-1E41-ACB7-22EA4DCD8E05}" srcOrd="0" destOrd="0" presId="urn:microsoft.com/office/officeart/2005/8/layout/lProcess2"/>
    <dgm:cxn modelId="{C2C6C5AD-0286-A645-9F9E-D8B648F28B5F}" type="presOf" srcId="{F128F0D6-007E-794E-A507-FDB9859CD710}" destId="{8DAF37A3-8BC9-7645-9DEB-18F273312726}" srcOrd="0" destOrd="0" presId="urn:microsoft.com/office/officeart/2005/8/layout/lProcess2"/>
    <dgm:cxn modelId="{89A032B0-4963-5848-AAD5-1775B55E0298}" type="presOf" srcId="{F7DEF38A-F296-6E41-A390-9F889689D5BA}" destId="{6A33AB77-728F-914B-B091-512C0CDDD43C}" srcOrd="0" destOrd="0" presId="urn:microsoft.com/office/officeart/2005/8/layout/lProcess2"/>
    <dgm:cxn modelId="{BE5957C6-9D0F-9742-8B2F-272C229857B2}" srcId="{56A36A46-AB75-3E4F-A23C-923AFA7885BC}" destId="{F7DEF38A-F296-6E41-A390-9F889689D5BA}" srcOrd="6" destOrd="0" parTransId="{352B0503-618B-FC4D-B35E-69E3102A5DEE}" sibTransId="{9AE0B56B-DC52-E943-A906-BCDF2A8E9163}"/>
    <dgm:cxn modelId="{96098EDF-A4B4-F047-AE11-F8ADCE98B5AC}" type="presOf" srcId="{56A36A46-AB75-3E4F-A23C-923AFA7885BC}" destId="{44D847D1-4700-4644-9256-83608A8E5D87}" srcOrd="0" destOrd="0" presId="urn:microsoft.com/office/officeart/2005/8/layout/lProcess2"/>
    <dgm:cxn modelId="{3FC9A1E6-91B5-BC40-80CC-2F03B5C2F4DD}" srcId="{C3AC7989-54CC-294C-AC35-6FFBAEB6BE59}" destId="{BA9550B3-EA25-1D4A-82D7-C4BA65C91CD5}" srcOrd="0" destOrd="0" parTransId="{6E74BACA-1B6C-8B40-A47A-5158B28BAC5C}" sibTransId="{51804CD0-8726-994F-8EE3-42F2E5970C23}"/>
    <dgm:cxn modelId="{F60BECF2-B735-7941-B84D-9F5F4EE57280}" type="presOf" srcId="{C3AC7989-54CC-294C-AC35-6FFBAEB6BE59}" destId="{9853799A-6538-184A-840F-70D154D76131}" srcOrd="1" destOrd="0" presId="urn:microsoft.com/office/officeart/2005/8/layout/lProcess2"/>
    <dgm:cxn modelId="{1653CBFE-532F-7D45-A701-C26AFFFD3275}" type="presOf" srcId="{C209F04F-2691-1D4C-A61A-DA0777C4D559}" destId="{89E74D91-8417-1A40-A0D2-4108794E19C1}" srcOrd="0" destOrd="0" presId="urn:microsoft.com/office/officeart/2005/8/layout/lProcess2"/>
    <dgm:cxn modelId="{F190B7CC-A64E-1445-AA04-5092E0A2C134}" type="presParOf" srcId="{8DAF37A3-8BC9-7645-9DEB-18F273312726}" destId="{27CA89CF-D83A-E54C-99D4-45EEFB32CEC0}" srcOrd="0" destOrd="0" presId="urn:microsoft.com/office/officeart/2005/8/layout/lProcess2"/>
    <dgm:cxn modelId="{2B236B78-34AB-C54B-A4F8-1E69B84C3EC0}" type="presParOf" srcId="{27CA89CF-D83A-E54C-99D4-45EEFB32CEC0}" destId="{44D847D1-4700-4644-9256-83608A8E5D87}" srcOrd="0" destOrd="0" presId="urn:microsoft.com/office/officeart/2005/8/layout/lProcess2"/>
    <dgm:cxn modelId="{D106FFA0-B062-5547-82E9-305BFEDF7FEC}" type="presParOf" srcId="{27CA89CF-D83A-E54C-99D4-45EEFB32CEC0}" destId="{3B73CAD7-497F-7E4B-B0E3-8CC52E9E6821}" srcOrd="1" destOrd="0" presId="urn:microsoft.com/office/officeart/2005/8/layout/lProcess2"/>
    <dgm:cxn modelId="{262C2A90-27CE-9144-97F8-F17876FEC62A}" type="presParOf" srcId="{27CA89CF-D83A-E54C-99D4-45EEFB32CEC0}" destId="{378C8B14-B65A-EC45-98EF-47B967900A6A}" srcOrd="2" destOrd="0" presId="urn:microsoft.com/office/officeart/2005/8/layout/lProcess2"/>
    <dgm:cxn modelId="{58DBD560-37C7-6948-BAD6-680E9D0CDF71}" type="presParOf" srcId="{378C8B14-B65A-EC45-98EF-47B967900A6A}" destId="{21BEA688-8C0E-6841-B590-7E028D957816}" srcOrd="0" destOrd="0" presId="urn:microsoft.com/office/officeart/2005/8/layout/lProcess2"/>
    <dgm:cxn modelId="{F2FDBFB9-E790-624A-8757-39554095AB15}" type="presParOf" srcId="{21BEA688-8C0E-6841-B590-7E028D957816}" destId="{DEF9E905-CC5A-3E4C-965F-E29B95A64C41}" srcOrd="0" destOrd="0" presId="urn:microsoft.com/office/officeart/2005/8/layout/lProcess2"/>
    <dgm:cxn modelId="{1F3DB44B-A2EB-F046-A4F5-6CA05E50EA91}" type="presParOf" srcId="{21BEA688-8C0E-6841-B590-7E028D957816}" destId="{5049192E-45F2-8940-8F93-439582AB1870}" srcOrd="1" destOrd="0" presId="urn:microsoft.com/office/officeart/2005/8/layout/lProcess2"/>
    <dgm:cxn modelId="{920638A7-9346-984E-B964-02AC52CA391D}" type="presParOf" srcId="{21BEA688-8C0E-6841-B590-7E028D957816}" destId="{23B9DF66-F63D-1E41-ACB7-22EA4DCD8E05}" srcOrd="2" destOrd="0" presId="urn:microsoft.com/office/officeart/2005/8/layout/lProcess2"/>
    <dgm:cxn modelId="{CE653674-5283-E046-8FA4-25000EC4773C}" type="presParOf" srcId="{21BEA688-8C0E-6841-B590-7E028D957816}" destId="{02FBABB1-0F44-5447-9D88-1C26C90B690D}" srcOrd="3" destOrd="0" presId="urn:microsoft.com/office/officeart/2005/8/layout/lProcess2"/>
    <dgm:cxn modelId="{27B11C91-A37E-854E-AB50-90448EDC3819}" type="presParOf" srcId="{21BEA688-8C0E-6841-B590-7E028D957816}" destId="{EB0A36A6-11AA-AA45-8AF8-28B900674563}" srcOrd="4" destOrd="0" presId="urn:microsoft.com/office/officeart/2005/8/layout/lProcess2"/>
    <dgm:cxn modelId="{3DA13486-54B8-5345-8CFE-E23C237757B6}" type="presParOf" srcId="{21BEA688-8C0E-6841-B590-7E028D957816}" destId="{8C2E6718-BB5B-A74D-989D-3B9330B9269E}" srcOrd="5" destOrd="0" presId="urn:microsoft.com/office/officeart/2005/8/layout/lProcess2"/>
    <dgm:cxn modelId="{1A3EF65D-303A-934F-B97F-8917E8671086}" type="presParOf" srcId="{21BEA688-8C0E-6841-B590-7E028D957816}" destId="{E53B49A7-8A95-D348-A591-6DE7830D9D30}" srcOrd="6" destOrd="0" presId="urn:microsoft.com/office/officeart/2005/8/layout/lProcess2"/>
    <dgm:cxn modelId="{E6351B03-91FD-E14A-B4D2-74A72DFA5B9C}" type="presParOf" srcId="{21BEA688-8C0E-6841-B590-7E028D957816}" destId="{B67FA1EC-803F-9C42-BA54-A49799669516}" srcOrd="7" destOrd="0" presId="urn:microsoft.com/office/officeart/2005/8/layout/lProcess2"/>
    <dgm:cxn modelId="{BFE8E372-BB5E-2C4C-9F37-7274606201BA}" type="presParOf" srcId="{21BEA688-8C0E-6841-B590-7E028D957816}" destId="{F796D9D7-5DEF-2C42-B208-4BF9852AEACA}" srcOrd="8" destOrd="0" presId="urn:microsoft.com/office/officeart/2005/8/layout/lProcess2"/>
    <dgm:cxn modelId="{34C35CA3-C1C7-5A4D-BDB3-7306CB018500}" type="presParOf" srcId="{21BEA688-8C0E-6841-B590-7E028D957816}" destId="{C0FA4CBD-341C-F647-BE51-1C434DB287DF}" srcOrd="9" destOrd="0" presId="urn:microsoft.com/office/officeart/2005/8/layout/lProcess2"/>
    <dgm:cxn modelId="{90667340-31C9-954C-87E9-AECE8EBFAAB6}" type="presParOf" srcId="{21BEA688-8C0E-6841-B590-7E028D957816}" destId="{89E74D91-8417-1A40-A0D2-4108794E19C1}" srcOrd="10" destOrd="0" presId="urn:microsoft.com/office/officeart/2005/8/layout/lProcess2"/>
    <dgm:cxn modelId="{185A8281-CC1A-924E-AF46-CBABE05F8E35}" type="presParOf" srcId="{21BEA688-8C0E-6841-B590-7E028D957816}" destId="{E5FF1318-A9AD-B340-813A-186599058AAD}" srcOrd="11" destOrd="0" presId="urn:microsoft.com/office/officeart/2005/8/layout/lProcess2"/>
    <dgm:cxn modelId="{873D0930-CDDD-314A-826E-A73AF6F922E1}" type="presParOf" srcId="{21BEA688-8C0E-6841-B590-7E028D957816}" destId="{6A33AB77-728F-914B-B091-512C0CDDD43C}" srcOrd="12" destOrd="0" presId="urn:microsoft.com/office/officeart/2005/8/layout/lProcess2"/>
    <dgm:cxn modelId="{F57481C3-D814-ED40-9A2B-F14A7FFCDC43}" type="presParOf" srcId="{8DAF37A3-8BC9-7645-9DEB-18F273312726}" destId="{7A387E57-04F9-F948-921A-D4DDB036D1B6}" srcOrd="1" destOrd="0" presId="urn:microsoft.com/office/officeart/2005/8/layout/lProcess2"/>
    <dgm:cxn modelId="{342AE231-B98F-A443-B849-667B3F420455}" type="presParOf" srcId="{8DAF37A3-8BC9-7645-9DEB-18F273312726}" destId="{C8A1DE36-D93F-704D-BC35-F18844D264BA}" srcOrd="2" destOrd="0" presId="urn:microsoft.com/office/officeart/2005/8/layout/lProcess2"/>
    <dgm:cxn modelId="{18FF35BE-D31F-BC4E-919B-4B6B81E1EB64}" type="presParOf" srcId="{C8A1DE36-D93F-704D-BC35-F18844D264BA}" destId="{F6A06F4D-E256-8844-9624-CF5C4811F2D6}" srcOrd="0" destOrd="0" presId="urn:microsoft.com/office/officeart/2005/8/layout/lProcess2"/>
    <dgm:cxn modelId="{15F4806C-19BC-F74A-96AA-C724AB233116}" type="presParOf" srcId="{C8A1DE36-D93F-704D-BC35-F18844D264BA}" destId="{9853799A-6538-184A-840F-70D154D76131}" srcOrd="1" destOrd="0" presId="urn:microsoft.com/office/officeart/2005/8/layout/lProcess2"/>
    <dgm:cxn modelId="{5726F655-0F14-264B-B48B-C7534B8CBCAE}" type="presParOf" srcId="{C8A1DE36-D93F-704D-BC35-F18844D264BA}" destId="{71DFD0A2-D051-1842-81A9-22C3993A37E9}" srcOrd="2" destOrd="0" presId="urn:microsoft.com/office/officeart/2005/8/layout/lProcess2"/>
    <dgm:cxn modelId="{C9FF0FDF-8CB2-ED40-BB1D-942C7D9AB27E}" type="presParOf" srcId="{71DFD0A2-D051-1842-81A9-22C3993A37E9}" destId="{2F27AA06-DCB1-6546-9817-AB262EF72305}" srcOrd="0" destOrd="0" presId="urn:microsoft.com/office/officeart/2005/8/layout/lProcess2"/>
    <dgm:cxn modelId="{17BF04FC-EEEE-4141-96DD-05FEC4679305}" type="presParOf" srcId="{2F27AA06-DCB1-6546-9817-AB262EF72305}" destId="{5F61F91D-653B-404D-A042-53680DC10C24}" srcOrd="0" destOrd="0" presId="urn:microsoft.com/office/officeart/2005/8/layout/lProcess2"/>
    <dgm:cxn modelId="{80F809BA-AD69-E24C-991F-B3AAFC85B822}" type="presParOf" srcId="{2F27AA06-DCB1-6546-9817-AB262EF72305}" destId="{4A77BA39-D672-8A4B-835A-B08DC3209D74}" srcOrd="1" destOrd="0" presId="urn:microsoft.com/office/officeart/2005/8/layout/lProcess2"/>
    <dgm:cxn modelId="{DDD0077B-87DA-0444-8FCA-666BCAC7F08E}" type="presParOf" srcId="{2F27AA06-DCB1-6546-9817-AB262EF72305}" destId="{92521A4D-7457-5F4E-8BF7-AC0B0F5CDBD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2DB224-3DCE-B74C-8C84-C9908C19E116}" type="doc">
      <dgm:prSet loTypeId="urn:microsoft.com/office/officeart/2005/8/layout/hProcess9" loCatId="" qsTypeId="urn:microsoft.com/office/officeart/2005/8/quickstyle/simple2" qsCatId="simple" csTypeId="urn:microsoft.com/office/officeart/2005/8/colors/accent4_3" csCatId="accent4"/>
      <dgm:spPr/>
      <dgm:t>
        <a:bodyPr/>
        <a:lstStyle/>
        <a:p>
          <a:endParaRPr lang="en-GB"/>
        </a:p>
      </dgm:t>
    </dgm:pt>
    <dgm:pt modelId="{269BE936-3306-AE44-9233-C1193EAFC894}">
      <dgm:prSet/>
      <dgm:spPr/>
      <dgm:t>
        <a:bodyPr/>
        <a:lstStyle/>
        <a:p>
          <a:r>
            <a:rPr lang="en-US"/>
            <a:t>Code</a:t>
          </a:r>
          <a:endParaRPr lang="en-GB"/>
        </a:p>
      </dgm:t>
    </dgm:pt>
    <dgm:pt modelId="{A395B2A6-108C-E442-B6D8-E9217C42F2C0}" type="parTrans" cxnId="{7F55B19E-0F79-8749-9EF8-BD736C971F24}">
      <dgm:prSet/>
      <dgm:spPr/>
      <dgm:t>
        <a:bodyPr/>
        <a:lstStyle/>
        <a:p>
          <a:endParaRPr lang="en-GB"/>
        </a:p>
      </dgm:t>
    </dgm:pt>
    <dgm:pt modelId="{CE11BBBA-6172-8241-8925-97528BEEC306}" type="sibTrans" cxnId="{7F55B19E-0F79-8749-9EF8-BD736C971F24}">
      <dgm:prSet/>
      <dgm:spPr/>
      <dgm:t>
        <a:bodyPr/>
        <a:lstStyle/>
        <a:p>
          <a:endParaRPr lang="en-GB"/>
        </a:p>
      </dgm:t>
    </dgm:pt>
    <dgm:pt modelId="{3298531A-C0EC-A448-9493-F9EA945445F8}">
      <dgm:prSet/>
      <dgm:spPr/>
      <dgm:t>
        <a:bodyPr/>
        <a:lstStyle/>
        <a:p>
          <a:r>
            <a:rPr lang="en-US"/>
            <a:t>Knit</a:t>
          </a:r>
          <a:endParaRPr lang="en-GB"/>
        </a:p>
      </dgm:t>
    </dgm:pt>
    <dgm:pt modelId="{D7DB8CF3-79B0-8240-8047-9BE035602330}" type="parTrans" cxnId="{47FA7469-A41A-C24C-9481-5780D28BD725}">
      <dgm:prSet/>
      <dgm:spPr/>
      <dgm:t>
        <a:bodyPr/>
        <a:lstStyle/>
        <a:p>
          <a:endParaRPr lang="en-GB"/>
        </a:p>
      </dgm:t>
    </dgm:pt>
    <dgm:pt modelId="{BE5A373F-38CB-444B-99C2-F85FCF2145E1}" type="sibTrans" cxnId="{47FA7469-A41A-C24C-9481-5780D28BD725}">
      <dgm:prSet/>
      <dgm:spPr/>
      <dgm:t>
        <a:bodyPr/>
        <a:lstStyle/>
        <a:p>
          <a:endParaRPr lang="en-GB"/>
        </a:p>
      </dgm:t>
    </dgm:pt>
    <dgm:pt modelId="{0F500DA7-112A-2041-AEB8-EF3D65DC7AE9}">
      <dgm:prSet/>
      <dgm:spPr/>
      <dgm:t>
        <a:bodyPr/>
        <a:lstStyle/>
        <a:p>
          <a:r>
            <a:rPr lang="en-US"/>
            <a:t>Push</a:t>
          </a:r>
          <a:endParaRPr lang="en-GB"/>
        </a:p>
      </dgm:t>
    </dgm:pt>
    <dgm:pt modelId="{93119930-1A63-7C4C-B273-74A918ED20FC}" type="parTrans" cxnId="{0B9E4B31-5900-F84D-A761-AB344882AE26}">
      <dgm:prSet/>
      <dgm:spPr/>
      <dgm:t>
        <a:bodyPr/>
        <a:lstStyle/>
        <a:p>
          <a:endParaRPr lang="en-GB"/>
        </a:p>
      </dgm:t>
    </dgm:pt>
    <dgm:pt modelId="{57A924F3-0D60-8245-BCC3-5C01B3BFA413}" type="sibTrans" cxnId="{0B9E4B31-5900-F84D-A761-AB344882AE26}">
      <dgm:prSet/>
      <dgm:spPr/>
      <dgm:t>
        <a:bodyPr/>
        <a:lstStyle/>
        <a:p>
          <a:endParaRPr lang="en-GB"/>
        </a:p>
      </dgm:t>
    </dgm:pt>
    <dgm:pt modelId="{F5C409CE-C758-554A-AB05-26440CEA1E65}">
      <dgm:prSet/>
      <dgm:spPr/>
      <dgm:t>
        <a:bodyPr/>
        <a:lstStyle/>
        <a:p>
          <a:r>
            <a:rPr lang="en-US" dirty="0"/>
            <a:t>Share</a:t>
          </a:r>
          <a:endParaRPr lang="en-GB" dirty="0"/>
        </a:p>
      </dgm:t>
    </dgm:pt>
    <dgm:pt modelId="{E8F030CF-15F5-3849-9629-F28DA29772D5}" type="parTrans" cxnId="{AD5383A0-AEE4-134E-A87E-790AB844A27B}">
      <dgm:prSet/>
      <dgm:spPr/>
      <dgm:t>
        <a:bodyPr/>
        <a:lstStyle/>
        <a:p>
          <a:endParaRPr lang="en-GB"/>
        </a:p>
      </dgm:t>
    </dgm:pt>
    <dgm:pt modelId="{FC99E662-C558-9B49-AD21-107C10AC83FE}" type="sibTrans" cxnId="{AD5383A0-AEE4-134E-A87E-790AB844A27B}">
      <dgm:prSet/>
      <dgm:spPr/>
      <dgm:t>
        <a:bodyPr/>
        <a:lstStyle/>
        <a:p>
          <a:endParaRPr lang="en-GB"/>
        </a:p>
      </dgm:t>
    </dgm:pt>
    <dgm:pt modelId="{4C6D6B19-E8DA-A444-AA5C-F2A37B5127D0}" type="pres">
      <dgm:prSet presAssocID="{852DB224-3DCE-B74C-8C84-C9908C19E116}" presName="CompostProcess" presStyleCnt="0">
        <dgm:presLayoutVars>
          <dgm:dir/>
          <dgm:resizeHandles val="exact"/>
        </dgm:presLayoutVars>
      </dgm:prSet>
      <dgm:spPr/>
    </dgm:pt>
    <dgm:pt modelId="{27FF0675-E8B3-BE46-A96C-98880FDFBDD7}" type="pres">
      <dgm:prSet presAssocID="{852DB224-3DCE-B74C-8C84-C9908C19E116}" presName="arrow" presStyleLbl="bgShp" presStyleIdx="0" presStyleCnt="1"/>
      <dgm:spPr/>
    </dgm:pt>
    <dgm:pt modelId="{50A2B6E6-418A-3A4C-8025-ABF764E48AAC}" type="pres">
      <dgm:prSet presAssocID="{852DB224-3DCE-B74C-8C84-C9908C19E116}" presName="linearProcess" presStyleCnt="0"/>
      <dgm:spPr/>
    </dgm:pt>
    <dgm:pt modelId="{236AF253-BAB1-684D-9FF6-BFB675288F03}" type="pres">
      <dgm:prSet presAssocID="{269BE936-3306-AE44-9233-C1193EAFC894}" presName="textNode" presStyleLbl="node1" presStyleIdx="0" presStyleCnt="4">
        <dgm:presLayoutVars>
          <dgm:bulletEnabled val="1"/>
        </dgm:presLayoutVars>
      </dgm:prSet>
      <dgm:spPr/>
    </dgm:pt>
    <dgm:pt modelId="{219FAEC5-6856-3747-822D-8A4076CCD42A}" type="pres">
      <dgm:prSet presAssocID="{CE11BBBA-6172-8241-8925-97528BEEC306}" presName="sibTrans" presStyleCnt="0"/>
      <dgm:spPr/>
    </dgm:pt>
    <dgm:pt modelId="{D54C109E-A1B7-7A43-9CAE-69AA924EAEA4}" type="pres">
      <dgm:prSet presAssocID="{3298531A-C0EC-A448-9493-F9EA945445F8}" presName="textNode" presStyleLbl="node1" presStyleIdx="1" presStyleCnt="4">
        <dgm:presLayoutVars>
          <dgm:bulletEnabled val="1"/>
        </dgm:presLayoutVars>
      </dgm:prSet>
      <dgm:spPr/>
    </dgm:pt>
    <dgm:pt modelId="{9F13C938-6C98-A743-977B-CE0B5D7C5008}" type="pres">
      <dgm:prSet presAssocID="{BE5A373F-38CB-444B-99C2-F85FCF2145E1}" presName="sibTrans" presStyleCnt="0"/>
      <dgm:spPr/>
    </dgm:pt>
    <dgm:pt modelId="{2C1E81A8-DEFD-A342-878C-B08838306D10}" type="pres">
      <dgm:prSet presAssocID="{0F500DA7-112A-2041-AEB8-EF3D65DC7AE9}" presName="textNode" presStyleLbl="node1" presStyleIdx="2" presStyleCnt="4">
        <dgm:presLayoutVars>
          <dgm:bulletEnabled val="1"/>
        </dgm:presLayoutVars>
      </dgm:prSet>
      <dgm:spPr/>
    </dgm:pt>
    <dgm:pt modelId="{1D8C5351-D0FA-C043-AF4C-CB1327866470}" type="pres">
      <dgm:prSet presAssocID="{57A924F3-0D60-8245-BCC3-5C01B3BFA413}" presName="sibTrans" presStyleCnt="0"/>
      <dgm:spPr/>
    </dgm:pt>
    <dgm:pt modelId="{372238C8-344D-DE44-8E70-8EB361BDF94D}" type="pres">
      <dgm:prSet presAssocID="{F5C409CE-C758-554A-AB05-26440CEA1E6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B9E4B31-5900-F84D-A761-AB344882AE26}" srcId="{852DB224-3DCE-B74C-8C84-C9908C19E116}" destId="{0F500DA7-112A-2041-AEB8-EF3D65DC7AE9}" srcOrd="2" destOrd="0" parTransId="{93119930-1A63-7C4C-B273-74A918ED20FC}" sibTransId="{57A924F3-0D60-8245-BCC3-5C01B3BFA413}"/>
    <dgm:cxn modelId="{2F6D4F4D-8CB5-EA46-B7DE-BF006CAAB44E}" type="presOf" srcId="{3298531A-C0EC-A448-9493-F9EA945445F8}" destId="{D54C109E-A1B7-7A43-9CAE-69AA924EAEA4}" srcOrd="0" destOrd="0" presId="urn:microsoft.com/office/officeart/2005/8/layout/hProcess9"/>
    <dgm:cxn modelId="{CE068359-636A-2245-8B79-6402C5CE1498}" type="presOf" srcId="{0F500DA7-112A-2041-AEB8-EF3D65DC7AE9}" destId="{2C1E81A8-DEFD-A342-878C-B08838306D10}" srcOrd="0" destOrd="0" presId="urn:microsoft.com/office/officeart/2005/8/layout/hProcess9"/>
    <dgm:cxn modelId="{47FA7469-A41A-C24C-9481-5780D28BD725}" srcId="{852DB224-3DCE-B74C-8C84-C9908C19E116}" destId="{3298531A-C0EC-A448-9493-F9EA945445F8}" srcOrd="1" destOrd="0" parTransId="{D7DB8CF3-79B0-8240-8047-9BE035602330}" sibTransId="{BE5A373F-38CB-444B-99C2-F85FCF2145E1}"/>
    <dgm:cxn modelId="{16FC0497-E44C-B948-AEEA-8DD8B30296BA}" type="presOf" srcId="{269BE936-3306-AE44-9233-C1193EAFC894}" destId="{236AF253-BAB1-684D-9FF6-BFB675288F03}" srcOrd="0" destOrd="0" presId="urn:microsoft.com/office/officeart/2005/8/layout/hProcess9"/>
    <dgm:cxn modelId="{7F55B19E-0F79-8749-9EF8-BD736C971F24}" srcId="{852DB224-3DCE-B74C-8C84-C9908C19E116}" destId="{269BE936-3306-AE44-9233-C1193EAFC894}" srcOrd="0" destOrd="0" parTransId="{A395B2A6-108C-E442-B6D8-E9217C42F2C0}" sibTransId="{CE11BBBA-6172-8241-8925-97528BEEC306}"/>
    <dgm:cxn modelId="{AD5383A0-AEE4-134E-A87E-790AB844A27B}" srcId="{852DB224-3DCE-B74C-8C84-C9908C19E116}" destId="{F5C409CE-C758-554A-AB05-26440CEA1E65}" srcOrd="3" destOrd="0" parTransId="{E8F030CF-15F5-3849-9629-F28DA29772D5}" sibTransId="{FC99E662-C558-9B49-AD21-107C10AC83FE}"/>
    <dgm:cxn modelId="{18B38BAB-D799-4649-9FA1-92279D3CA43D}" type="presOf" srcId="{852DB224-3DCE-B74C-8C84-C9908C19E116}" destId="{4C6D6B19-E8DA-A444-AA5C-F2A37B5127D0}" srcOrd="0" destOrd="0" presId="urn:microsoft.com/office/officeart/2005/8/layout/hProcess9"/>
    <dgm:cxn modelId="{7A521CB1-E95B-1E47-B78C-2D4341685838}" type="presOf" srcId="{F5C409CE-C758-554A-AB05-26440CEA1E65}" destId="{372238C8-344D-DE44-8E70-8EB361BDF94D}" srcOrd="0" destOrd="0" presId="urn:microsoft.com/office/officeart/2005/8/layout/hProcess9"/>
    <dgm:cxn modelId="{14A33FD6-6B9B-AA43-B649-BDBEFADFEC9F}" type="presParOf" srcId="{4C6D6B19-E8DA-A444-AA5C-F2A37B5127D0}" destId="{27FF0675-E8B3-BE46-A96C-98880FDFBDD7}" srcOrd="0" destOrd="0" presId="urn:microsoft.com/office/officeart/2005/8/layout/hProcess9"/>
    <dgm:cxn modelId="{3F6CB195-747F-474A-9E4F-E9CC9A2ED8B1}" type="presParOf" srcId="{4C6D6B19-E8DA-A444-AA5C-F2A37B5127D0}" destId="{50A2B6E6-418A-3A4C-8025-ABF764E48AAC}" srcOrd="1" destOrd="0" presId="urn:microsoft.com/office/officeart/2005/8/layout/hProcess9"/>
    <dgm:cxn modelId="{BDD44D85-F967-5E42-A0A4-58394C844D78}" type="presParOf" srcId="{50A2B6E6-418A-3A4C-8025-ABF764E48AAC}" destId="{236AF253-BAB1-684D-9FF6-BFB675288F03}" srcOrd="0" destOrd="0" presId="urn:microsoft.com/office/officeart/2005/8/layout/hProcess9"/>
    <dgm:cxn modelId="{1E085C73-98D3-8646-96E6-2F7380C5F660}" type="presParOf" srcId="{50A2B6E6-418A-3A4C-8025-ABF764E48AAC}" destId="{219FAEC5-6856-3747-822D-8A4076CCD42A}" srcOrd="1" destOrd="0" presId="urn:microsoft.com/office/officeart/2005/8/layout/hProcess9"/>
    <dgm:cxn modelId="{8A3F1F9B-B7C4-A549-A055-8D4117517EEB}" type="presParOf" srcId="{50A2B6E6-418A-3A4C-8025-ABF764E48AAC}" destId="{D54C109E-A1B7-7A43-9CAE-69AA924EAEA4}" srcOrd="2" destOrd="0" presId="urn:microsoft.com/office/officeart/2005/8/layout/hProcess9"/>
    <dgm:cxn modelId="{DC22CE9C-D1F3-4647-8F2D-F670563B2E8D}" type="presParOf" srcId="{50A2B6E6-418A-3A4C-8025-ABF764E48AAC}" destId="{9F13C938-6C98-A743-977B-CE0B5D7C5008}" srcOrd="3" destOrd="0" presId="urn:microsoft.com/office/officeart/2005/8/layout/hProcess9"/>
    <dgm:cxn modelId="{9428D2C2-FB99-A54B-86DF-35DEB0CF67EC}" type="presParOf" srcId="{50A2B6E6-418A-3A4C-8025-ABF764E48AAC}" destId="{2C1E81A8-DEFD-A342-878C-B08838306D10}" srcOrd="4" destOrd="0" presId="urn:microsoft.com/office/officeart/2005/8/layout/hProcess9"/>
    <dgm:cxn modelId="{E07E6F61-EE20-EB42-8934-BF06551CF907}" type="presParOf" srcId="{50A2B6E6-418A-3A4C-8025-ABF764E48AAC}" destId="{1D8C5351-D0FA-C043-AF4C-CB1327866470}" srcOrd="5" destOrd="0" presId="urn:microsoft.com/office/officeart/2005/8/layout/hProcess9"/>
    <dgm:cxn modelId="{12FFBA65-893C-0D4B-A9FF-83D72E8F7364}" type="presParOf" srcId="{50A2B6E6-418A-3A4C-8025-ABF764E48AAC}" destId="{372238C8-344D-DE44-8E70-8EB361BDF94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5F0DB3-4BCE-4F44-BCF0-8475CBE40DF6}" type="doc">
      <dgm:prSet loTypeId="urn:microsoft.com/office/officeart/2005/8/layout/lProcess2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9C4B4281-7467-2B40-9FA1-76E5750743AE}">
      <dgm:prSet/>
      <dgm:spPr/>
      <dgm:t>
        <a:bodyPr/>
        <a:lstStyle/>
        <a:p>
          <a:r>
            <a:rPr lang="en-US" dirty="0"/>
            <a:t>Advantages</a:t>
          </a:r>
          <a:endParaRPr lang="en-GB" dirty="0"/>
        </a:p>
      </dgm:t>
    </dgm:pt>
    <dgm:pt modelId="{59AF3C7F-0D1F-B940-9301-D920767F4813}" type="parTrans" cxnId="{F1AE1B2D-655C-404F-874B-F3B3A1DBF2D2}">
      <dgm:prSet/>
      <dgm:spPr/>
      <dgm:t>
        <a:bodyPr/>
        <a:lstStyle/>
        <a:p>
          <a:endParaRPr lang="en-GB"/>
        </a:p>
      </dgm:t>
    </dgm:pt>
    <dgm:pt modelId="{D577A03D-FCC5-F448-8383-39CC8A18F244}" type="sibTrans" cxnId="{F1AE1B2D-655C-404F-874B-F3B3A1DBF2D2}">
      <dgm:prSet/>
      <dgm:spPr/>
      <dgm:t>
        <a:bodyPr/>
        <a:lstStyle/>
        <a:p>
          <a:endParaRPr lang="en-GB"/>
        </a:p>
      </dgm:t>
    </dgm:pt>
    <dgm:pt modelId="{1385F963-D229-2A49-8539-49936B3C4A5D}">
      <dgm:prSet/>
      <dgm:spPr/>
      <dgm:t>
        <a:bodyPr/>
        <a:lstStyle/>
        <a:p>
          <a:r>
            <a:rPr lang="en-US" dirty="0"/>
            <a:t>Organize your code hierarchically </a:t>
          </a:r>
          <a:endParaRPr lang="en-GB" dirty="0"/>
        </a:p>
      </dgm:t>
    </dgm:pt>
    <dgm:pt modelId="{0E20D2D8-A967-A74B-95CB-30176A2D9601}" type="parTrans" cxnId="{5D292884-2B46-5C4C-BD03-6B459523DB4B}">
      <dgm:prSet/>
      <dgm:spPr/>
      <dgm:t>
        <a:bodyPr/>
        <a:lstStyle/>
        <a:p>
          <a:endParaRPr lang="en-GB"/>
        </a:p>
      </dgm:t>
    </dgm:pt>
    <dgm:pt modelId="{3F63698A-D3D7-754A-9E97-21789F5400C6}" type="sibTrans" cxnId="{5D292884-2B46-5C4C-BD03-6B459523DB4B}">
      <dgm:prSet/>
      <dgm:spPr/>
      <dgm:t>
        <a:bodyPr/>
        <a:lstStyle/>
        <a:p>
          <a:endParaRPr lang="en-GB"/>
        </a:p>
      </dgm:t>
    </dgm:pt>
    <dgm:pt modelId="{C96D145C-EDBD-6C47-B18D-B97FDB7B39E6}">
      <dgm:prSet/>
      <dgm:spPr/>
      <dgm:t>
        <a:bodyPr/>
        <a:lstStyle/>
        <a:p>
          <a:r>
            <a:rPr lang="en-US" dirty="0"/>
            <a:t>Take notes as you code</a:t>
          </a:r>
          <a:endParaRPr lang="en-GB" dirty="0"/>
        </a:p>
      </dgm:t>
    </dgm:pt>
    <dgm:pt modelId="{458E56B7-B1D9-5F40-850B-7C1BA2E1A6A1}" type="parTrans" cxnId="{C39BA024-7AFD-1B45-BB43-FC01DA07C3B3}">
      <dgm:prSet/>
      <dgm:spPr/>
      <dgm:t>
        <a:bodyPr/>
        <a:lstStyle/>
        <a:p>
          <a:endParaRPr lang="en-GB"/>
        </a:p>
      </dgm:t>
    </dgm:pt>
    <dgm:pt modelId="{39AB1022-75B2-784E-AC0D-9D50146DF239}" type="sibTrans" cxnId="{C39BA024-7AFD-1B45-BB43-FC01DA07C3B3}">
      <dgm:prSet/>
      <dgm:spPr/>
      <dgm:t>
        <a:bodyPr/>
        <a:lstStyle/>
        <a:p>
          <a:endParaRPr lang="en-GB"/>
        </a:p>
      </dgm:t>
    </dgm:pt>
    <dgm:pt modelId="{9D6B5335-BDD6-BB40-80AB-B95B40BCD1EB}">
      <dgm:prSet/>
      <dgm:spPr/>
      <dgm:t>
        <a:bodyPr/>
        <a:lstStyle/>
        <a:p>
          <a:r>
            <a:rPr lang="en-GB" dirty="0"/>
            <a:t>Disadvantages</a:t>
          </a:r>
        </a:p>
      </dgm:t>
    </dgm:pt>
    <dgm:pt modelId="{03F1C115-2170-0E47-AA23-9FFA75E5D29E}" type="parTrans" cxnId="{F25287D0-3E14-C849-B7BE-4E8C9F103584}">
      <dgm:prSet/>
      <dgm:spPr/>
      <dgm:t>
        <a:bodyPr/>
        <a:lstStyle/>
        <a:p>
          <a:endParaRPr lang="en-GB"/>
        </a:p>
      </dgm:t>
    </dgm:pt>
    <dgm:pt modelId="{64ED0548-DDDB-F14C-94F9-21AB4F59D987}" type="sibTrans" cxnId="{F25287D0-3E14-C849-B7BE-4E8C9F103584}">
      <dgm:prSet/>
      <dgm:spPr/>
      <dgm:t>
        <a:bodyPr/>
        <a:lstStyle/>
        <a:p>
          <a:endParaRPr lang="en-GB"/>
        </a:p>
      </dgm:t>
    </dgm:pt>
    <dgm:pt modelId="{6041F150-E0C5-3D48-B3B6-884E33E4D9A5}">
      <dgm:prSet/>
      <dgm:spPr/>
      <dgm:t>
        <a:bodyPr/>
        <a:lstStyle/>
        <a:p>
          <a:r>
            <a:rPr lang="en-GB" dirty="0"/>
            <a:t>Sometimes code runs in chunks but not when knitted</a:t>
          </a:r>
        </a:p>
      </dgm:t>
    </dgm:pt>
    <dgm:pt modelId="{B48EA0B1-8004-AA4B-A789-EA775E37E999}" type="parTrans" cxnId="{8C138E3E-4533-8048-BF6C-A986ED9174D4}">
      <dgm:prSet/>
      <dgm:spPr/>
      <dgm:t>
        <a:bodyPr/>
        <a:lstStyle/>
        <a:p>
          <a:endParaRPr lang="en-GB"/>
        </a:p>
      </dgm:t>
    </dgm:pt>
    <dgm:pt modelId="{AF62862F-5659-2049-80E7-F894C4E78DD5}" type="sibTrans" cxnId="{8C138E3E-4533-8048-BF6C-A986ED9174D4}">
      <dgm:prSet/>
      <dgm:spPr/>
      <dgm:t>
        <a:bodyPr/>
        <a:lstStyle/>
        <a:p>
          <a:endParaRPr lang="en-GB"/>
        </a:p>
      </dgm:t>
    </dgm:pt>
    <dgm:pt modelId="{DDE7C91A-B595-6648-AF78-D5DA94F93CC9}">
      <dgm:prSet/>
      <dgm:spPr/>
      <dgm:t>
        <a:bodyPr/>
        <a:lstStyle/>
        <a:p>
          <a:r>
            <a:rPr lang="en-GB" dirty="0"/>
            <a:t>All code must run in one go to knit</a:t>
          </a:r>
        </a:p>
      </dgm:t>
    </dgm:pt>
    <dgm:pt modelId="{60066BE2-1F23-9E42-AD9C-F4E0C9C3344A}" type="parTrans" cxnId="{8DB1B69C-9360-7C49-B3F7-39A0871DC000}">
      <dgm:prSet/>
      <dgm:spPr/>
      <dgm:t>
        <a:bodyPr/>
        <a:lstStyle/>
        <a:p>
          <a:endParaRPr lang="en-GB"/>
        </a:p>
      </dgm:t>
    </dgm:pt>
    <dgm:pt modelId="{F65E9151-5CCE-2C47-A0A3-F0ECB41ED6E7}" type="sibTrans" cxnId="{8DB1B69C-9360-7C49-B3F7-39A0871DC000}">
      <dgm:prSet/>
      <dgm:spPr/>
      <dgm:t>
        <a:bodyPr/>
        <a:lstStyle/>
        <a:p>
          <a:endParaRPr lang="en-GB"/>
        </a:p>
      </dgm:t>
    </dgm:pt>
    <dgm:pt modelId="{90F4A393-3AAA-B147-84A6-453219D855AF}">
      <dgm:prSet/>
      <dgm:spPr/>
      <dgm:t>
        <a:bodyPr/>
        <a:lstStyle/>
        <a:p>
          <a:r>
            <a:rPr lang="en-GB" dirty="0"/>
            <a:t>Navigate code quickly</a:t>
          </a:r>
        </a:p>
      </dgm:t>
    </dgm:pt>
    <dgm:pt modelId="{D98319C5-C5FD-7D45-99F2-DED0D929A875}" type="parTrans" cxnId="{35CF5093-7043-384D-86E4-A6A86B4D9F96}">
      <dgm:prSet/>
      <dgm:spPr/>
      <dgm:t>
        <a:bodyPr/>
        <a:lstStyle/>
        <a:p>
          <a:endParaRPr lang="en-GB"/>
        </a:p>
      </dgm:t>
    </dgm:pt>
    <dgm:pt modelId="{C2D554F6-A297-7F4F-BE21-05FF591FAA64}" type="sibTrans" cxnId="{35CF5093-7043-384D-86E4-A6A86B4D9F96}">
      <dgm:prSet/>
      <dgm:spPr/>
      <dgm:t>
        <a:bodyPr/>
        <a:lstStyle/>
        <a:p>
          <a:endParaRPr lang="en-GB"/>
        </a:p>
      </dgm:t>
    </dgm:pt>
    <dgm:pt modelId="{68FFB9DD-51F1-674C-8672-B36712BCD1C1}">
      <dgm:prSet/>
      <dgm:spPr/>
      <dgm:t>
        <a:bodyPr/>
        <a:lstStyle/>
        <a:p>
          <a:r>
            <a:rPr lang="en-GB" dirty="0"/>
            <a:t>Export into multiple formats (html, md, pdf) and share</a:t>
          </a:r>
        </a:p>
      </dgm:t>
    </dgm:pt>
    <dgm:pt modelId="{8DBA6A9E-99ED-2D47-9ABB-B579C351B26C}" type="parTrans" cxnId="{860BEE44-50E8-9448-A7E4-CD83F8D8A221}">
      <dgm:prSet/>
      <dgm:spPr/>
      <dgm:t>
        <a:bodyPr/>
        <a:lstStyle/>
        <a:p>
          <a:endParaRPr lang="en-GB"/>
        </a:p>
      </dgm:t>
    </dgm:pt>
    <dgm:pt modelId="{DC6AF7D9-1317-4D4E-A285-1C49002CC970}" type="sibTrans" cxnId="{860BEE44-50E8-9448-A7E4-CD83F8D8A221}">
      <dgm:prSet/>
      <dgm:spPr/>
      <dgm:t>
        <a:bodyPr/>
        <a:lstStyle/>
        <a:p>
          <a:endParaRPr lang="en-GB"/>
        </a:p>
      </dgm:t>
    </dgm:pt>
    <dgm:pt modelId="{03ED9942-5179-3945-96D1-BA42FB287865}">
      <dgm:prSet/>
      <dgm:spPr/>
      <dgm:t>
        <a:bodyPr/>
        <a:lstStyle/>
        <a:p>
          <a:r>
            <a:rPr lang="en-GB" dirty="0"/>
            <a:t>Code in R or python</a:t>
          </a:r>
        </a:p>
      </dgm:t>
    </dgm:pt>
    <dgm:pt modelId="{75F3419C-01BF-304A-84B4-DEE4DAB91A52}" type="parTrans" cxnId="{0A9A5333-315E-A844-9C8B-BA44B08C08A6}">
      <dgm:prSet/>
      <dgm:spPr/>
      <dgm:t>
        <a:bodyPr/>
        <a:lstStyle/>
        <a:p>
          <a:endParaRPr lang="en-GB"/>
        </a:p>
      </dgm:t>
    </dgm:pt>
    <dgm:pt modelId="{BF4E2EA5-9F86-8E41-A8D1-1F764F719600}" type="sibTrans" cxnId="{0A9A5333-315E-A844-9C8B-BA44B08C08A6}">
      <dgm:prSet/>
      <dgm:spPr/>
      <dgm:t>
        <a:bodyPr/>
        <a:lstStyle/>
        <a:p>
          <a:endParaRPr lang="en-GB"/>
        </a:p>
      </dgm:t>
    </dgm:pt>
    <dgm:pt modelId="{38346CC1-A096-0644-9D39-0F81B9005149}" type="pres">
      <dgm:prSet presAssocID="{4E5F0DB3-4BCE-4F44-BCF0-8475CBE40DF6}" presName="theList" presStyleCnt="0">
        <dgm:presLayoutVars>
          <dgm:dir/>
          <dgm:animLvl val="lvl"/>
          <dgm:resizeHandles val="exact"/>
        </dgm:presLayoutVars>
      </dgm:prSet>
      <dgm:spPr/>
    </dgm:pt>
    <dgm:pt modelId="{AA4973D2-E977-0843-A979-71E3EF02B591}" type="pres">
      <dgm:prSet presAssocID="{9C4B4281-7467-2B40-9FA1-76E5750743AE}" presName="compNode" presStyleCnt="0"/>
      <dgm:spPr/>
    </dgm:pt>
    <dgm:pt modelId="{6141E0F5-CBDB-3941-A0A3-024C52DBC570}" type="pres">
      <dgm:prSet presAssocID="{9C4B4281-7467-2B40-9FA1-76E5750743AE}" presName="aNode" presStyleLbl="bgShp" presStyleIdx="0" presStyleCnt="2"/>
      <dgm:spPr/>
    </dgm:pt>
    <dgm:pt modelId="{3DECBA46-3398-584A-B402-512A347E073C}" type="pres">
      <dgm:prSet presAssocID="{9C4B4281-7467-2B40-9FA1-76E5750743AE}" presName="textNode" presStyleLbl="bgShp" presStyleIdx="0" presStyleCnt="2"/>
      <dgm:spPr/>
    </dgm:pt>
    <dgm:pt modelId="{1F99BAD4-F729-C64C-88C5-EDF5441019A6}" type="pres">
      <dgm:prSet presAssocID="{9C4B4281-7467-2B40-9FA1-76E5750743AE}" presName="compChildNode" presStyleCnt="0"/>
      <dgm:spPr/>
    </dgm:pt>
    <dgm:pt modelId="{5D7C0DF9-448E-EA49-9CDA-78CC3A8822B2}" type="pres">
      <dgm:prSet presAssocID="{9C4B4281-7467-2B40-9FA1-76E5750743AE}" presName="theInnerList" presStyleCnt="0"/>
      <dgm:spPr/>
    </dgm:pt>
    <dgm:pt modelId="{9DC9CB99-EF66-8947-9157-DB28028966D5}" type="pres">
      <dgm:prSet presAssocID="{1385F963-D229-2A49-8539-49936B3C4A5D}" presName="childNode" presStyleLbl="node1" presStyleIdx="0" presStyleCnt="7">
        <dgm:presLayoutVars>
          <dgm:bulletEnabled val="1"/>
        </dgm:presLayoutVars>
      </dgm:prSet>
      <dgm:spPr/>
    </dgm:pt>
    <dgm:pt modelId="{B9049897-F4EF-F84B-ADB3-82818F61F94E}" type="pres">
      <dgm:prSet presAssocID="{1385F963-D229-2A49-8539-49936B3C4A5D}" presName="aSpace2" presStyleCnt="0"/>
      <dgm:spPr/>
    </dgm:pt>
    <dgm:pt modelId="{8E0F94E8-3398-FE46-8871-FD297E586E49}" type="pres">
      <dgm:prSet presAssocID="{90F4A393-3AAA-B147-84A6-453219D855AF}" presName="childNode" presStyleLbl="node1" presStyleIdx="1" presStyleCnt="7">
        <dgm:presLayoutVars>
          <dgm:bulletEnabled val="1"/>
        </dgm:presLayoutVars>
      </dgm:prSet>
      <dgm:spPr/>
    </dgm:pt>
    <dgm:pt modelId="{A932892F-B808-E043-9990-439218A7ACB8}" type="pres">
      <dgm:prSet presAssocID="{90F4A393-3AAA-B147-84A6-453219D855AF}" presName="aSpace2" presStyleCnt="0"/>
      <dgm:spPr/>
    </dgm:pt>
    <dgm:pt modelId="{3C824629-E7EC-9047-A3A4-15194B35A295}" type="pres">
      <dgm:prSet presAssocID="{C96D145C-EDBD-6C47-B18D-B97FDB7B39E6}" presName="childNode" presStyleLbl="node1" presStyleIdx="2" presStyleCnt="7">
        <dgm:presLayoutVars>
          <dgm:bulletEnabled val="1"/>
        </dgm:presLayoutVars>
      </dgm:prSet>
      <dgm:spPr/>
    </dgm:pt>
    <dgm:pt modelId="{E134DE50-BE67-2741-9E37-F78641CD058B}" type="pres">
      <dgm:prSet presAssocID="{C96D145C-EDBD-6C47-B18D-B97FDB7B39E6}" presName="aSpace2" presStyleCnt="0"/>
      <dgm:spPr/>
    </dgm:pt>
    <dgm:pt modelId="{78A2E348-7F5C-494F-B93F-09E806F8508C}" type="pres">
      <dgm:prSet presAssocID="{68FFB9DD-51F1-674C-8672-B36712BCD1C1}" presName="childNode" presStyleLbl="node1" presStyleIdx="3" presStyleCnt="7">
        <dgm:presLayoutVars>
          <dgm:bulletEnabled val="1"/>
        </dgm:presLayoutVars>
      </dgm:prSet>
      <dgm:spPr/>
    </dgm:pt>
    <dgm:pt modelId="{73809385-3958-3F4A-8F6A-06E73A5F4331}" type="pres">
      <dgm:prSet presAssocID="{68FFB9DD-51F1-674C-8672-B36712BCD1C1}" presName="aSpace2" presStyleCnt="0"/>
      <dgm:spPr/>
    </dgm:pt>
    <dgm:pt modelId="{82EC6CB9-134F-B54E-894E-26792A51B49B}" type="pres">
      <dgm:prSet presAssocID="{03ED9942-5179-3945-96D1-BA42FB287865}" presName="childNode" presStyleLbl="node1" presStyleIdx="4" presStyleCnt="7">
        <dgm:presLayoutVars>
          <dgm:bulletEnabled val="1"/>
        </dgm:presLayoutVars>
      </dgm:prSet>
      <dgm:spPr/>
    </dgm:pt>
    <dgm:pt modelId="{74650945-6D11-304A-8998-733BA1083E3E}" type="pres">
      <dgm:prSet presAssocID="{9C4B4281-7467-2B40-9FA1-76E5750743AE}" presName="aSpace" presStyleCnt="0"/>
      <dgm:spPr/>
    </dgm:pt>
    <dgm:pt modelId="{A8BA6152-575A-4541-B082-24673ECF0462}" type="pres">
      <dgm:prSet presAssocID="{9D6B5335-BDD6-BB40-80AB-B95B40BCD1EB}" presName="compNode" presStyleCnt="0"/>
      <dgm:spPr/>
    </dgm:pt>
    <dgm:pt modelId="{1D205FE7-1533-A747-9AD4-D96D5F0D2847}" type="pres">
      <dgm:prSet presAssocID="{9D6B5335-BDD6-BB40-80AB-B95B40BCD1EB}" presName="aNode" presStyleLbl="bgShp" presStyleIdx="1" presStyleCnt="2"/>
      <dgm:spPr/>
    </dgm:pt>
    <dgm:pt modelId="{E1A0AEBA-E9E7-3144-8246-90E651237D62}" type="pres">
      <dgm:prSet presAssocID="{9D6B5335-BDD6-BB40-80AB-B95B40BCD1EB}" presName="textNode" presStyleLbl="bgShp" presStyleIdx="1" presStyleCnt="2"/>
      <dgm:spPr/>
    </dgm:pt>
    <dgm:pt modelId="{F5EEB33D-5446-A748-9633-9562BA77A201}" type="pres">
      <dgm:prSet presAssocID="{9D6B5335-BDD6-BB40-80AB-B95B40BCD1EB}" presName="compChildNode" presStyleCnt="0"/>
      <dgm:spPr/>
    </dgm:pt>
    <dgm:pt modelId="{1D4308B4-3577-194C-A6A0-058AD8DD1752}" type="pres">
      <dgm:prSet presAssocID="{9D6B5335-BDD6-BB40-80AB-B95B40BCD1EB}" presName="theInnerList" presStyleCnt="0"/>
      <dgm:spPr/>
    </dgm:pt>
    <dgm:pt modelId="{44603B58-4E37-8445-865E-B99795460226}" type="pres">
      <dgm:prSet presAssocID="{6041F150-E0C5-3D48-B3B6-884E33E4D9A5}" presName="childNode" presStyleLbl="node1" presStyleIdx="5" presStyleCnt="7">
        <dgm:presLayoutVars>
          <dgm:bulletEnabled val="1"/>
        </dgm:presLayoutVars>
      </dgm:prSet>
      <dgm:spPr/>
    </dgm:pt>
    <dgm:pt modelId="{02BA3E57-B370-5449-A1CC-28C01713D115}" type="pres">
      <dgm:prSet presAssocID="{6041F150-E0C5-3D48-B3B6-884E33E4D9A5}" presName="aSpace2" presStyleCnt="0"/>
      <dgm:spPr/>
    </dgm:pt>
    <dgm:pt modelId="{80C13E41-C40A-644C-AF19-6A13BE2BFC54}" type="pres">
      <dgm:prSet presAssocID="{DDE7C91A-B595-6648-AF78-D5DA94F93CC9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8C7AC108-5DB5-F74F-8AA6-A3D40FCC0CE0}" type="presOf" srcId="{03ED9942-5179-3945-96D1-BA42FB287865}" destId="{82EC6CB9-134F-B54E-894E-26792A51B49B}" srcOrd="0" destOrd="0" presId="urn:microsoft.com/office/officeart/2005/8/layout/lProcess2"/>
    <dgm:cxn modelId="{C39BA024-7AFD-1B45-BB43-FC01DA07C3B3}" srcId="{9C4B4281-7467-2B40-9FA1-76E5750743AE}" destId="{C96D145C-EDBD-6C47-B18D-B97FDB7B39E6}" srcOrd="2" destOrd="0" parTransId="{458E56B7-B1D9-5F40-850B-7C1BA2E1A6A1}" sibTransId="{39AB1022-75B2-784E-AC0D-9D50146DF239}"/>
    <dgm:cxn modelId="{F1AE1B2D-655C-404F-874B-F3B3A1DBF2D2}" srcId="{4E5F0DB3-4BCE-4F44-BCF0-8475CBE40DF6}" destId="{9C4B4281-7467-2B40-9FA1-76E5750743AE}" srcOrd="0" destOrd="0" parTransId="{59AF3C7F-0D1F-B940-9301-D920767F4813}" sibTransId="{D577A03D-FCC5-F448-8383-39CC8A18F244}"/>
    <dgm:cxn modelId="{0A9A5333-315E-A844-9C8B-BA44B08C08A6}" srcId="{9C4B4281-7467-2B40-9FA1-76E5750743AE}" destId="{03ED9942-5179-3945-96D1-BA42FB287865}" srcOrd="4" destOrd="0" parTransId="{75F3419C-01BF-304A-84B4-DEE4DAB91A52}" sibTransId="{BF4E2EA5-9F86-8E41-A8D1-1F764F719600}"/>
    <dgm:cxn modelId="{74E43535-6F47-8E48-A575-296ACE478CB7}" type="presOf" srcId="{C96D145C-EDBD-6C47-B18D-B97FDB7B39E6}" destId="{3C824629-E7EC-9047-A3A4-15194B35A295}" srcOrd="0" destOrd="0" presId="urn:microsoft.com/office/officeart/2005/8/layout/lProcess2"/>
    <dgm:cxn modelId="{8C138E3E-4533-8048-BF6C-A986ED9174D4}" srcId="{9D6B5335-BDD6-BB40-80AB-B95B40BCD1EB}" destId="{6041F150-E0C5-3D48-B3B6-884E33E4D9A5}" srcOrd="0" destOrd="0" parTransId="{B48EA0B1-8004-AA4B-A789-EA775E37E999}" sibTransId="{AF62862F-5659-2049-80E7-F894C4E78DD5}"/>
    <dgm:cxn modelId="{860BEE44-50E8-9448-A7E4-CD83F8D8A221}" srcId="{9C4B4281-7467-2B40-9FA1-76E5750743AE}" destId="{68FFB9DD-51F1-674C-8672-B36712BCD1C1}" srcOrd="3" destOrd="0" parTransId="{8DBA6A9E-99ED-2D47-9ABB-B579C351B26C}" sibTransId="{DC6AF7D9-1317-4D4E-A285-1C49002CC970}"/>
    <dgm:cxn modelId="{2372004B-D030-894E-BF4B-8F39FC5F9BF1}" type="presOf" srcId="{9D6B5335-BDD6-BB40-80AB-B95B40BCD1EB}" destId="{E1A0AEBA-E9E7-3144-8246-90E651237D62}" srcOrd="1" destOrd="0" presId="urn:microsoft.com/office/officeart/2005/8/layout/lProcess2"/>
    <dgm:cxn modelId="{97F07656-AB8D-BD48-88C7-9D5C4ADFC563}" type="presOf" srcId="{6041F150-E0C5-3D48-B3B6-884E33E4D9A5}" destId="{44603B58-4E37-8445-865E-B99795460226}" srcOrd="0" destOrd="0" presId="urn:microsoft.com/office/officeart/2005/8/layout/lProcess2"/>
    <dgm:cxn modelId="{F3589069-650A-4144-9487-31AC08931538}" type="presOf" srcId="{1385F963-D229-2A49-8539-49936B3C4A5D}" destId="{9DC9CB99-EF66-8947-9157-DB28028966D5}" srcOrd="0" destOrd="0" presId="urn:microsoft.com/office/officeart/2005/8/layout/lProcess2"/>
    <dgm:cxn modelId="{9492817D-EBB0-3D4D-9149-702A8840953A}" type="presOf" srcId="{9C4B4281-7467-2B40-9FA1-76E5750743AE}" destId="{6141E0F5-CBDB-3941-A0A3-024C52DBC570}" srcOrd="0" destOrd="0" presId="urn:microsoft.com/office/officeart/2005/8/layout/lProcess2"/>
    <dgm:cxn modelId="{5D292884-2B46-5C4C-BD03-6B459523DB4B}" srcId="{9C4B4281-7467-2B40-9FA1-76E5750743AE}" destId="{1385F963-D229-2A49-8539-49936B3C4A5D}" srcOrd="0" destOrd="0" parTransId="{0E20D2D8-A967-A74B-95CB-30176A2D9601}" sibTransId="{3F63698A-D3D7-754A-9E97-21789F5400C6}"/>
    <dgm:cxn modelId="{50F57A8B-2CC2-B047-A936-8A54DE6EEFE3}" type="presOf" srcId="{9D6B5335-BDD6-BB40-80AB-B95B40BCD1EB}" destId="{1D205FE7-1533-A747-9AD4-D96D5F0D2847}" srcOrd="0" destOrd="0" presId="urn:microsoft.com/office/officeart/2005/8/layout/lProcess2"/>
    <dgm:cxn modelId="{375B958B-BB59-EC41-A83B-07E2BE33DB3E}" type="presOf" srcId="{90F4A393-3AAA-B147-84A6-453219D855AF}" destId="{8E0F94E8-3398-FE46-8871-FD297E586E49}" srcOrd="0" destOrd="0" presId="urn:microsoft.com/office/officeart/2005/8/layout/lProcess2"/>
    <dgm:cxn modelId="{35CF5093-7043-384D-86E4-A6A86B4D9F96}" srcId="{9C4B4281-7467-2B40-9FA1-76E5750743AE}" destId="{90F4A393-3AAA-B147-84A6-453219D855AF}" srcOrd="1" destOrd="0" parTransId="{D98319C5-C5FD-7D45-99F2-DED0D929A875}" sibTransId="{C2D554F6-A297-7F4F-BE21-05FF591FAA64}"/>
    <dgm:cxn modelId="{8DB1B69C-9360-7C49-B3F7-39A0871DC000}" srcId="{9D6B5335-BDD6-BB40-80AB-B95B40BCD1EB}" destId="{DDE7C91A-B595-6648-AF78-D5DA94F93CC9}" srcOrd="1" destOrd="0" parTransId="{60066BE2-1F23-9E42-AD9C-F4E0C9C3344A}" sibTransId="{F65E9151-5CCE-2C47-A0A3-F0ECB41ED6E7}"/>
    <dgm:cxn modelId="{E7E2FB9E-2779-A146-A088-F2B48CFE3BD4}" type="presOf" srcId="{4E5F0DB3-4BCE-4F44-BCF0-8475CBE40DF6}" destId="{38346CC1-A096-0644-9D39-0F81B9005149}" srcOrd="0" destOrd="0" presId="urn:microsoft.com/office/officeart/2005/8/layout/lProcess2"/>
    <dgm:cxn modelId="{4AEF9F9F-6443-4B46-BE71-85A08EA88118}" type="presOf" srcId="{DDE7C91A-B595-6648-AF78-D5DA94F93CC9}" destId="{80C13E41-C40A-644C-AF19-6A13BE2BFC54}" srcOrd="0" destOrd="0" presId="urn:microsoft.com/office/officeart/2005/8/layout/lProcess2"/>
    <dgm:cxn modelId="{687EDFB4-2177-D444-A9CA-693C778E70B8}" type="presOf" srcId="{68FFB9DD-51F1-674C-8672-B36712BCD1C1}" destId="{78A2E348-7F5C-494F-B93F-09E806F8508C}" srcOrd="0" destOrd="0" presId="urn:microsoft.com/office/officeart/2005/8/layout/lProcess2"/>
    <dgm:cxn modelId="{DD8BA5C7-030C-C748-9AE6-3FCA9E90A47B}" type="presOf" srcId="{9C4B4281-7467-2B40-9FA1-76E5750743AE}" destId="{3DECBA46-3398-584A-B402-512A347E073C}" srcOrd="1" destOrd="0" presId="urn:microsoft.com/office/officeart/2005/8/layout/lProcess2"/>
    <dgm:cxn modelId="{F25287D0-3E14-C849-B7BE-4E8C9F103584}" srcId="{4E5F0DB3-4BCE-4F44-BCF0-8475CBE40DF6}" destId="{9D6B5335-BDD6-BB40-80AB-B95B40BCD1EB}" srcOrd="1" destOrd="0" parTransId="{03F1C115-2170-0E47-AA23-9FFA75E5D29E}" sibTransId="{64ED0548-DDDB-F14C-94F9-21AB4F59D987}"/>
    <dgm:cxn modelId="{2ECBC8D5-1804-6E49-93FF-1ACA4A5E2E37}" type="presParOf" srcId="{38346CC1-A096-0644-9D39-0F81B9005149}" destId="{AA4973D2-E977-0843-A979-71E3EF02B591}" srcOrd="0" destOrd="0" presId="urn:microsoft.com/office/officeart/2005/8/layout/lProcess2"/>
    <dgm:cxn modelId="{DEAC85B4-D666-AC46-9A91-63D57582F33C}" type="presParOf" srcId="{AA4973D2-E977-0843-A979-71E3EF02B591}" destId="{6141E0F5-CBDB-3941-A0A3-024C52DBC570}" srcOrd="0" destOrd="0" presId="urn:microsoft.com/office/officeart/2005/8/layout/lProcess2"/>
    <dgm:cxn modelId="{39D78B02-2A52-974C-A5BC-5D41497B7595}" type="presParOf" srcId="{AA4973D2-E977-0843-A979-71E3EF02B591}" destId="{3DECBA46-3398-584A-B402-512A347E073C}" srcOrd="1" destOrd="0" presId="urn:microsoft.com/office/officeart/2005/8/layout/lProcess2"/>
    <dgm:cxn modelId="{A4F130BE-A76D-1245-B467-1A61956C68D5}" type="presParOf" srcId="{AA4973D2-E977-0843-A979-71E3EF02B591}" destId="{1F99BAD4-F729-C64C-88C5-EDF5441019A6}" srcOrd="2" destOrd="0" presId="urn:microsoft.com/office/officeart/2005/8/layout/lProcess2"/>
    <dgm:cxn modelId="{238D283E-45E0-C74A-AB4D-508BB38D9364}" type="presParOf" srcId="{1F99BAD4-F729-C64C-88C5-EDF5441019A6}" destId="{5D7C0DF9-448E-EA49-9CDA-78CC3A8822B2}" srcOrd="0" destOrd="0" presId="urn:microsoft.com/office/officeart/2005/8/layout/lProcess2"/>
    <dgm:cxn modelId="{265F88C3-B8AF-394E-9F88-2A6B4CC33789}" type="presParOf" srcId="{5D7C0DF9-448E-EA49-9CDA-78CC3A8822B2}" destId="{9DC9CB99-EF66-8947-9157-DB28028966D5}" srcOrd="0" destOrd="0" presId="urn:microsoft.com/office/officeart/2005/8/layout/lProcess2"/>
    <dgm:cxn modelId="{09F85030-55D9-5744-8E62-27F8C4B98FF3}" type="presParOf" srcId="{5D7C0DF9-448E-EA49-9CDA-78CC3A8822B2}" destId="{B9049897-F4EF-F84B-ADB3-82818F61F94E}" srcOrd="1" destOrd="0" presId="urn:microsoft.com/office/officeart/2005/8/layout/lProcess2"/>
    <dgm:cxn modelId="{E1A3F646-5AD3-D642-8D06-DE71AA60146F}" type="presParOf" srcId="{5D7C0DF9-448E-EA49-9CDA-78CC3A8822B2}" destId="{8E0F94E8-3398-FE46-8871-FD297E586E49}" srcOrd="2" destOrd="0" presId="urn:microsoft.com/office/officeart/2005/8/layout/lProcess2"/>
    <dgm:cxn modelId="{71848A85-F77B-2C4B-BB7A-11B69E571860}" type="presParOf" srcId="{5D7C0DF9-448E-EA49-9CDA-78CC3A8822B2}" destId="{A932892F-B808-E043-9990-439218A7ACB8}" srcOrd="3" destOrd="0" presId="urn:microsoft.com/office/officeart/2005/8/layout/lProcess2"/>
    <dgm:cxn modelId="{80201525-88A6-FB4B-8CA4-A842B2123F6E}" type="presParOf" srcId="{5D7C0DF9-448E-EA49-9CDA-78CC3A8822B2}" destId="{3C824629-E7EC-9047-A3A4-15194B35A295}" srcOrd="4" destOrd="0" presId="urn:microsoft.com/office/officeart/2005/8/layout/lProcess2"/>
    <dgm:cxn modelId="{41326826-372C-1840-A0EC-2FA9E561FCA3}" type="presParOf" srcId="{5D7C0DF9-448E-EA49-9CDA-78CC3A8822B2}" destId="{E134DE50-BE67-2741-9E37-F78641CD058B}" srcOrd="5" destOrd="0" presId="urn:microsoft.com/office/officeart/2005/8/layout/lProcess2"/>
    <dgm:cxn modelId="{DC060431-9846-5F4B-AD3D-241FDC87867B}" type="presParOf" srcId="{5D7C0DF9-448E-EA49-9CDA-78CC3A8822B2}" destId="{78A2E348-7F5C-494F-B93F-09E806F8508C}" srcOrd="6" destOrd="0" presId="urn:microsoft.com/office/officeart/2005/8/layout/lProcess2"/>
    <dgm:cxn modelId="{DAC0C748-DD2E-3147-8D83-014B0DE950CF}" type="presParOf" srcId="{5D7C0DF9-448E-EA49-9CDA-78CC3A8822B2}" destId="{73809385-3958-3F4A-8F6A-06E73A5F4331}" srcOrd="7" destOrd="0" presId="urn:microsoft.com/office/officeart/2005/8/layout/lProcess2"/>
    <dgm:cxn modelId="{FE93DDD7-EB61-4F41-9082-53C99EB65821}" type="presParOf" srcId="{5D7C0DF9-448E-EA49-9CDA-78CC3A8822B2}" destId="{82EC6CB9-134F-B54E-894E-26792A51B49B}" srcOrd="8" destOrd="0" presId="urn:microsoft.com/office/officeart/2005/8/layout/lProcess2"/>
    <dgm:cxn modelId="{FC72AC8E-4124-CE42-9BFB-06CD94FF973E}" type="presParOf" srcId="{38346CC1-A096-0644-9D39-0F81B9005149}" destId="{74650945-6D11-304A-8998-733BA1083E3E}" srcOrd="1" destOrd="0" presId="urn:microsoft.com/office/officeart/2005/8/layout/lProcess2"/>
    <dgm:cxn modelId="{EDF91BF0-ED0E-9B49-AF72-EBFFB4B9CDAF}" type="presParOf" srcId="{38346CC1-A096-0644-9D39-0F81B9005149}" destId="{A8BA6152-575A-4541-B082-24673ECF0462}" srcOrd="2" destOrd="0" presId="urn:microsoft.com/office/officeart/2005/8/layout/lProcess2"/>
    <dgm:cxn modelId="{04E57C38-F9A2-FB41-B3F6-D9145D2E2B71}" type="presParOf" srcId="{A8BA6152-575A-4541-B082-24673ECF0462}" destId="{1D205FE7-1533-A747-9AD4-D96D5F0D2847}" srcOrd="0" destOrd="0" presId="urn:microsoft.com/office/officeart/2005/8/layout/lProcess2"/>
    <dgm:cxn modelId="{2921B215-23E2-0E40-AED3-E1FAE19BFCC0}" type="presParOf" srcId="{A8BA6152-575A-4541-B082-24673ECF0462}" destId="{E1A0AEBA-E9E7-3144-8246-90E651237D62}" srcOrd="1" destOrd="0" presId="urn:microsoft.com/office/officeart/2005/8/layout/lProcess2"/>
    <dgm:cxn modelId="{E5B87A43-7B42-C840-B729-B912F40A01FC}" type="presParOf" srcId="{A8BA6152-575A-4541-B082-24673ECF0462}" destId="{F5EEB33D-5446-A748-9633-9562BA77A201}" srcOrd="2" destOrd="0" presId="urn:microsoft.com/office/officeart/2005/8/layout/lProcess2"/>
    <dgm:cxn modelId="{38A78DD4-4D75-834C-80A6-EE02EC81D78E}" type="presParOf" srcId="{F5EEB33D-5446-A748-9633-9562BA77A201}" destId="{1D4308B4-3577-194C-A6A0-058AD8DD1752}" srcOrd="0" destOrd="0" presId="urn:microsoft.com/office/officeart/2005/8/layout/lProcess2"/>
    <dgm:cxn modelId="{F199E9D8-9079-DE4D-9421-31C0A1D0A6E6}" type="presParOf" srcId="{1D4308B4-3577-194C-A6A0-058AD8DD1752}" destId="{44603B58-4E37-8445-865E-B99795460226}" srcOrd="0" destOrd="0" presId="urn:microsoft.com/office/officeart/2005/8/layout/lProcess2"/>
    <dgm:cxn modelId="{5D1BB7F4-C556-8042-B23B-DB1DCAC472BD}" type="presParOf" srcId="{1D4308B4-3577-194C-A6A0-058AD8DD1752}" destId="{02BA3E57-B370-5449-A1CC-28C01713D115}" srcOrd="1" destOrd="0" presId="urn:microsoft.com/office/officeart/2005/8/layout/lProcess2"/>
    <dgm:cxn modelId="{F783A79D-61E4-FD42-A127-01AA1A70D7CA}" type="presParOf" srcId="{1D4308B4-3577-194C-A6A0-058AD8DD1752}" destId="{80C13E41-C40A-644C-AF19-6A13BE2BFC5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5F0DB3-4BCE-4F44-BCF0-8475CBE40DF6}" type="doc">
      <dgm:prSet loTypeId="urn:microsoft.com/office/officeart/2005/8/layout/lProcess2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9C4B4281-7467-2B40-9FA1-76E5750743AE}">
      <dgm:prSet/>
      <dgm:spPr/>
      <dgm:t>
        <a:bodyPr/>
        <a:lstStyle/>
        <a:p>
          <a:r>
            <a:rPr lang="en-US" dirty="0"/>
            <a:t>Advantages</a:t>
          </a:r>
          <a:endParaRPr lang="en-GB" dirty="0"/>
        </a:p>
      </dgm:t>
    </dgm:pt>
    <dgm:pt modelId="{59AF3C7F-0D1F-B940-9301-D920767F4813}" type="parTrans" cxnId="{F1AE1B2D-655C-404F-874B-F3B3A1DBF2D2}">
      <dgm:prSet/>
      <dgm:spPr/>
      <dgm:t>
        <a:bodyPr/>
        <a:lstStyle/>
        <a:p>
          <a:endParaRPr lang="en-GB"/>
        </a:p>
      </dgm:t>
    </dgm:pt>
    <dgm:pt modelId="{D577A03D-FCC5-F448-8383-39CC8A18F244}" type="sibTrans" cxnId="{F1AE1B2D-655C-404F-874B-F3B3A1DBF2D2}">
      <dgm:prSet/>
      <dgm:spPr/>
      <dgm:t>
        <a:bodyPr/>
        <a:lstStyle/>
        <a:p>
          <a:endParaRPr lang="en-GB"/>
        </a:p>
      </dgm:t>
    </dgm:pt>
    <dgm:pt modelId="{1385F963-D229-2A49-8539-49936B3C4A5D}">
      <dgm:prSet/>
      <dgm:spPr/>
      <dgm:t>
        <a:bodyPr/>
        <a:lstStyle/>
        <a:p>
          <a:r>
            <a:rPr lang="en-US" dirty="0"/>
            <a:t>Organize your code hierarchically </a:t>
          </a:r>
          <a:endParaRPr lang="en-GB" dirty="0"/>
        </a:p>
      </dgm:t>
    </dgm:pt>
    <dgm:pt modelId="{0E20D2D8-A967-A74B-95CB-30176A2D9601}" type="parTrans" cxnId="{5D292884-2B46-5C4C-BD03-6B459523DB4B}">
      <dgm:prSet/>
      <dgm:spPr/>
      <dgm:t>
        <a:bodyPr/>
        <a:lstStyle/>
        <a:p>
          <a:endParaRPr lang="en-GB"/>
        </a:p>
      </dgm:t>
    </dgm:pt>
    <dgm:pt modelId="{3F63698A-D3D7-754A-9E97-21789F5400C6}" type="sibTrans" cxnId="{5D292884-2B46-5C4C-BD03-6B459523DB4B}">
      <dgm:prSet/>
      <dgm:spPr/>
      <dgm:t>
        <a:bodyPr/>
        <a:lstStyle/>
        <a:p>
          <a:endParaRPr lang="en-GB"/>
        </a:p>
      </dgm:t>
    </dgm:pt>
    <dgm:pt modelId="{C96D145C-EDBD-6C47-B18D-B97FDB7B39E6}">
      <dgm:prSet/>
      <dgm:spPr/>
      <dgm:t>
        <a:bodyPr/>
        <a:lstStyle/>
        <a:p>
          <a:r>
            <a:rPr lang="en-US" dirty="0"/>
            <a:t>Take notes as you code</a:t>
          </a:r>
          <a:endParaRPr lang="en-GB" dirty="0"/>
        </a:p>
      </dgm:t>
    </dgm:pt>
    <dgm:pt modelId="{458E56B7-B1D9-5F40-850B-7C1BA2E1A6A1}" type="parTrans" cxnId="{C39BA024-7AFD-1B45-BB43-FC01DA07C3B3}">
      <dgm:prSet/>
      <dgm:spPr/>
      <dgm:t>
        <a:bodyPr/>
        <a:lstStyle/>
        <a:p>
          <a:endParaRPr lang="en-GB"/>
        </a:p>
      </dgm:t>
    </dgm:pt>
    <dgm:pt modelId="{39AB1022-75B2-784E-AC0D-9D50146DF239}" type="sibTrans" cxnId="{C39BA024-7AFD-1B45-BB43-FC01DA07C3B3}">
      <dgm:prSet/>
      <dgm:spPr/>
      <dgm:t>
        <a:bodyPr/>
        <a:lstStyle/>
        <a:p>
          <a:endParaRPr lang="en-GB"/>
        </a:p>
      </dgm:t>
    </dgm:pt>
    <dgm:pt modelId="{9D6B5335-BDD6-BB40-80AB-B95B40BCD1EB}">
      <dgm:prSet/>
      <dgm:spPr/>
      <dgm:t>
        <a:bodyPr/>
        <a:lstStyle/>
        <a:p>
          <a:r>
            <a:rPr lang="en-GB" dirty="0"/>
            <a:t>Disadvantages</a:t>
          </a:r>
        </a:p>
      </dgm:t>
    </dgm:pt>
    <dgm:pt modelId="{03F1C115-2170-0E47-AA23-9FFA75E5D29E}" type="parTrans" cxnId="{F25287D0-3E14-C849-B7BE-4E8C9F103584}">
      <dgm:prSet/>
      <dgm:spPr/>
      <dgm:t>
        <a:bodyPr/>
        <a:lstStyle/>
        <a:p>
          <a:endParaRPr lang="en-GB"/>
        </a:p>
      </dgm:t>
    </dgm:pt>
    <dgm:pt modelId="{64ED0548-DDDB-F14C-94F9-21AB4F59D987}" type="sibTrans" cxnId="{F25287D0-3E14-C849-B7BE-4E8C9F103584}">
      <dgm:prSet/>
      <dgm:spPr/>
      <dgm:t>
        <a:bodyPr/>
        <a:lstStyle/>
        <a:p>
          <a:endParaRPr lang="en-GB"/>
        </a:p>
      </dgm:t>
    </dgm:pt>
    <dgm:pt modelId="{90F4A393-3AAA-B147-84A6-453219D855AF}">
      <dgm:prSet/>
      <dgm:spPr/>
      <dgm:t>
        <a:bodyPr/>
        <a:lstStyle/>
        <a:p>
          <a:r>
            <a:rPr lang="en-GB" dirty="0"/>
            <a:t>Navigate code quickly</a:t>
          </a:r>
        </a:p>
      </dgm:t>
    </dgm:pt>
    <dgm:pt modelId="{D98319C5-C5FD-7D45-99F2-DED0D929A875}" type="parTrans" cxnId="{35CF5093-7043-384D-86E4-A6A86B4D9F96}">
      <dgm:prSet/>
      <dgm:spPr/>
      <dgm:t>
        <a:bodyPr/>
        <a:lstStyle/>
        <a:p>
          <a:endParaRPr lang="en-GB"/>
        </a:p>
      </dgm:t>
    </dgm:pt>
    <dgm:pt modelId="{C2D554F6-A297-7F4F-BE21-05FF591FAA64}" type="sibTrans" cxnId="{35CF5093-7043-384D-86E4-A6A86B4D9F96}">
      <dgm:prSet/>
      <dgm:spPr/>
      <dgm:t>
        <a:bodyPr/>
        <a:lstStyle/>
        <a:p>
          <a:endParaRPr lang="en-GB"/>
        </a:p>
      </dgm:t>
    </dgm:pt>
    <dgm:pt modelId="{68FFB9DD-51F1-674C-8672-B36712BCD1C1}">
      <dgm:prSet/>
      <dgm:spPr/>
      <dgm:t>
        <a:bodyPr/>
        <a:lstStyle/>
        <a:p>
          <a:r>
            <a:rPr lang="en-GB" dirty="0"/>
            <a:t>Export into multiple formats (html, md, pdf) and share</a:t>
          </a:r>
        </a:p>
      </dgm:t>
    </dgm:pt>
    <dgm:pt modelId="{8DBA6A9E-99ED-2D47-9ABB-B579C351B26C}" type="parTrans" cxnId="{860BEE44-50E8-9448-A7E4-CD83F8D8A221}">
      <dgm:prSet/>
      <dgm:spPr/>
      <dgm:t>
        <a:bodyPr/>
        <a:lstStyle/>
        <a:p>
          <a:endParaRPr lang="en-GB"/>
        </a:p>
      </dgm:t>
    </dgm:pt>
    <dgm:pt modelId="{DC6AF7D9-1317-4D4E-A285-1C49002CC970}" type="sibTrans" cxnId="{860BEE44-50E8-9448-A7E4-CD83F8D8A221}">
      <dgm:prSet/>
      <dgm:spPr/>
      <dgm:t>
        <a:bodyPr/>
        <a:lstStyle/>
        <a:p>
          <a:endParaRPr lang="en-GB"/>
        </a:p>
      </dgm:t>
    </dgm:pt>
    <dgm:pt modelId="{03ED9942-5179-3945-96D1-BA42FB287865}">
      <dgm:prSet/>
      <dgm:spPr/>
      <dgm:t>
        <a:bodyPr/>
        <a:lstStyle/>
        <a:p>
          <a:r>
            <a:rPr lang="en-GB" dirty="0"/>
            <a:t>Code in R, python, and many other languages</a:t>
          </a:r>
        </a:p>
      </dgm:t>
    </dgm:pt>
    <dgm:pt modelId="{75F3419C-01BF-304A-84B4-DEE4DAB91A52}" type="parTrans" cxnId="{0A9A5333-315E-A844-9C8B-BA44B08C08A6}">
      <dgm:prSet/>
      <dgm:spPr/>
      <dgm:t>
        <a:bodyPr/>
        <a:lstStyle/>
        <a:p>
          <a:endParaRPr lang="en-GB"/>
        </a:p>
      </dgm:t>
    </dgm:pt>
    <dgm:pt modelId="{BF4E2EA5-9F86-8E41-A8D1-1F764F719600}" type="sibTrans" cxnId="{0A9A5333-315E-A844-9C8B-BA44B08C08A6}">
      <dgm:prSet/>
      <dgm:spPr/>
      <dgm:t>
        <a:bodyPr/>
        <a:lstStyle/>
        <a:p>
          <a:endParaRPr lang="en-GB"/>
        </a:p>
      </dgm:t>
    </dgm:pt>
    <dgm:pt modelId="{611A6495-2850-1F40-9A7C-8C947B3927F2}">
      <dgm:prSet/>
      <dgm:spPr/>
      <dgm:t>
        <a:bodyPr/>
        <a:lstStyle/>
        <a:p>
          <a:r>
            <a:rPr lang="en-GB" dirty="0"/>
            <a:t>IDEs still lacking full functionality</a:t>
          </a:r>
        </a:p>
      </dgm:t>
    </dgm:pt>
    <dgm:pt modelId="{B92E7A57-3F50-BF4C-8DA4-60C6513C7FE2}" type="parTrans" cxnId="{683C3942-0DA0-B345-BBDC-C080C96B9D14}">
      <dgm:prSet/>
      <dgm:spPr/>
      <dgm:t>
        <a:bodyPr/>
        <a:lstStyle/>
        <a:p>
          <a:endParaRPr lang="en-GB"/>
        </a:p>
      </dgm:t>
    </dgm:pt>
    <dgm:pt modelId="{A3C37A84-F5EE-394F-B779-BE994A82B858}" type="sibTrans" cxnId="{683C3942-0DA0-B345-BBDC-C080C96B9D14}">
      <dgm:prSet/>
      <dgm:spPr/>
      <dgm:t>
        <a:bodyPr/>
        <a:lstStyle/>
        <a:p>
          <a:endParaRPr lang="en-GB"/>
        </a:p>
      </dgm:t>
    </dgm:pt>
    <dgm:pt modelId="{FC175CA8-AE48-5C4D-B17B-B2225E41EF11}">
      <dgm:prSet/>
      <dgm:spPr/>
      <dgm:t>
        <a:bodyPr/>
        <a:lstStyle/>
        <a:p>
          <a:r>
            <a:rPr lang="en-GB" dirty="0"/>
            <a:t>Requires more setup</a:t>
          </a:r>
          <a:br>
            <a:rPr lang="en-GB" dirty="0"/>
          </a:br>
          <a:r>
            <a:rPr lang="en-GB" dirty="0"/>
            <a:t> (e.g. tab completion)</a:t>
          </a:r>
        </a:p>
      </dgm:t>
    </dgm:pt>
    <dgm:pt modelId="{86208999-7DD3-BC4C-812B-2954349695B6}" type="parTrans" cxnId="{3B7AB3B0-0DCB-2046-BE45-938E0A861DD6}">
      <dgm:prSet/>
      <dgm:spPr/>
      <dgm:t>
        <a:bodyPr/>
        <a:lstStyle/>
        <a:p>
          <a:endParaRPr lang="en-GB"/>
        </a:p>
      </dgm:t>
    </dgm:pt>
    <dgm:pt modelId="{C2F1910A-0ACE-5241-A00C-F3C97F0BFC53}" type="sibTrans" cxnId="{3B7AB3B0-0DCB-2046-BE45-938E0A861DD6}">
      <dgm:prSet/>
      <dgm:spPr/>
      <dgm:t>
        <a:bodyPr/>
        <a:lstStyle/>
        <a:p>
          <a:endParaRPr lang="en-GB"/>
        </a:p>
      </dgm:t>
    </dgm:pt>
    <dgm:pt modelId="{F32304CF-659E-F846-AC96-E09BF8E885F1}">
      <dgm:prSet/>
      <dgm:spPr/>
      <dgm:t>
        <a:bodyPr/>
        <a:lstStyle/>
        <a:p>
          <a:r>
            <a:rPr lang="en-GB" dirty="0"/>
            <a:t>Fully utilizes </a:t>
          </a:r>
          <a:r>
            <a:rPr lang="en-GB" dirty="0" err="1"/>
            <a:t>conda</a:t>
          </a:r>
          <a:endParaRPr lang="en-GB" dirty="0"/>
        </a:p>
      </dgm:t>
    </dgm:pt>
    <dgm:pt modelId="{494C0F74-FCEA-EF49-BBB2-BE0C02A94006}" type="parTrans" cxnId="{C9A384F4-89F1-2840-9FFB-F087C9ABEDCF}">
      <dgm:prSet/>
      <dgm:spPr/>
      <dgm:t>
        <a:bodyPr/>
        <a:lstStyle/>
        <a:p>
          <a:endParaRPr lang="en-GB"/>
        </a:p>
      </dgm:t>
    </dgm:pt>
    <dgm:pt modelId="{451D77DC-A2C2-A94D-A684-1B861F3BAA0C}" type="sibTrans" cxnId="{C9A384F4-89F1-2840-9FFB-F087C9ABEDCF}">
      <dgm:prSet/>
      <dgm:spPr/>
      <dgm:t>
        <a:bodyPr/>
        <a:lstStyle/>
        <a:p>
          <a:endParaRPr lang="en-GB"/>
        </a:p>
      </dgm:t>
    </dgm:pt>
    <dgm:pt modelId="{38346CC1-A096-0644-9D39-0F81B9005149}" type="pres">
      <dgm:prSet presAssocID="{4E5F0DB3-4BCE-4F44-BCF0-8475CBE40DF6}" presName="theList" presStyleCnt="0">
        <dgm:presLayoutVars>
          <dgm:dir/>
          <dgm:animLvl val="lvl"/>
          <dgm:resizeHandles val="exact"/>
        </dgm:presLayoutVars>
      </dgm:prSet>
      <dgm:spPr/>
    </dgm:pt>
    <dgm:pt modelId="{AA4973D2-E977-0843-A979-71E3EF02B591}" type="pres">
      <dgm:prSet presAssocID="{9C4B4281-7467-2B40-9FA1-76E5750743AE}" presName="compNode" presStyleCnt="0"/>
      <dgm:spPr/>
    </dgm:pt>
    <dgm:pt modelId="{6141E0F5-CBDB-3941-A0A3-024C52DBC570}" type="pres">
      <dgm:prSet presAssocID="{9C4B4281-7467-2B40-9FA1-76E5750743AE}" presName="aNode" presStyleLbl="bgShp" presStyleIdx="0" presStyleCnt="2"/>
      <dgm:spPr/>
    </dgm:pt>
    <dgm:pt modelId="{3DECBA46-3398-584A-B402-512A347E073C}" type="pres">
      <dgm:prSet presAssocID="{9C4B4281-7467-2B40-9FA1-76E5750743AE}" presName="textNode" presStyleLbl="bgShp" presStyleIdx="0" presStyleCnt="2"/>
      <dgm:spPr/>
    </dgm:pt>
    <dgm:pt modelId="{1F99BAD4-F729-C64C-88C5-EDF5441019A6}" type="pres">
      <dgm:prSet presAssocID="{9C4B4281-7467-2B40-9FA1-76E5750743AE}" presName="compChildNode" presStyleCnt="0"/>
      <dgm:spPr/>
    </dgm:pt>
    <dgm:pt modelId="{5D7C0DF9-448E-EA49-9CDA-78CC3A8822B2}" type="pres">
      <dgm:prSet presAssocID="{9C4B4281-7467-2B40-9FA1-76E5750743AE}" presName="theInnerList" presStyleCnt="0"/>
      <dgm:spPr/>
    </dgm:pt>
    <dgm:pt modelId="{9DC9CB99-EF66-8947-9157-DB28028966D5}" type="pres">
      <dgm:prSet presAssocID="{1385F963-D229-2A49-8539-49936B3C4A5D}" presName="childNode" presStyleLbl="node1" presStyleIdx="0" presStyleCnt="8">
        <dgm:presLayoutVars>
          <dgm:bulletEnabled val="1"/>
        </dgm:presLayoutVars>
      </dgm:prSet>
      <dgm:spPr/>
    </dgm:pt>
    <dgm:pt modelId="{B9049897-F4EF-F84B-ADB3-82818F61F94E}" type="pres">
      <dgm:prSet presAssocID="{1385F963-D229-2A49-8539-49936B3C4A5D}" presName="aSpace2" presStyleCnt="0"/>
      <dgm:spPr/>
    </dgm:pt>
    <dgm:pt modelId="{8E0F94E8-3398-FE46-8871-FD297E586E49}" type="pres">
      <dgm:prSet presAssocID="{90F4A393-3AAA-B147-84A6-453219D855AF}" presName="childNode" presStyleLbl="node1" presStyleIdx="1" presStyleCnt="8">
        <dgm:presLayoutVars>
          <dgm:bulletEnabled val="1"/>
        </dgm:presLayoutVars>
      </dgm:prSet>
      <dgm:spPr/>
    </dgm:pt>
    <dgm:pt modelId="{A932892F-B808-E043-9990-439218A7ACB8}" type="pres">
      <dgm:prSet presAssocID="{90F4A393-3AAA-B147-84A6-453219D855AF}" presName="aSpace2" presStyleCnt="0"/>
      <dgm:spPr/>
    </dgm:pt>
    <dgm:pt modelId="{3C824629-E7EC-9047-A3A4-15194B35A295}" type="pres">
      <dgm:prSet presAssocID="{C96D145C-EDBD-6C47-B18D-B97FDB7B39E6}" presName="childNode" presStyleLbl="node1" presStyleIdx="2" presStyleCnt="8">
        <dgm:presLayoutVars>
          <dgm:bulletEnabled val="1"/>
        </dgm:presLayoutVars>
      </dgm:prSet>
      <dgm:spPr/>
    </dgm:pt>
    <dgm:pt modelId="{E134DE50-BE67-2741-9E37-F78641CD058B}" type="pres">
      <dgm:prSet presAssocID="{C96D145C-EDBD-6C47-B18D-B97FDB7B39E6}" presName="aSpace2" presStyleCnt="0"/>
      <dgm:spPr/>
    </dgm:pt>
    <dgm:pt modelId="{78A2E348-7F5C-494F-B93F-09E806F8508C}" type="pres">
      <dgm:prSet presAssocID="{68FFB9DD-51F1-674C-8672-B36712BCD1C1}" presName="childNode" presStyleLbl="node1" presStyleIdx="3" presStyleCnt="8">
        <dgm:presLayoutVars>
          <dgm:bulletEnabled val="1"/>
        </dgm:presLayoutVars>
      </dgm:prSet>
      <dgm:spPr/>
    </dgm:pt>
    <dgm:pt modelId="{73809385-3958-3F4A-8F6A-06E73A5F4331}" type="pres">
      <dgm:prSet presAssocID="{68FFB9DD-51F1-674C-8672-B36712BCD1C1}" presName="aSpace2" presStyleCnt="0"/>
      <dgm:spPr/>
    </dgm:pt>
    <dgm:pt modelId="{82EC6CB9-134F-B54E-894E-26792A51B49B}" type="pres">
      <dgm:prSet presAssocID="{03ED9942-5179-3945-96D1-BA42FB287865}" presName="childNode" presStyleLbl="node1" presStyleIdx="4" presStyleCnt="8">
        <dgm:presLayoutVars>
          <dgm:bulletEnabled val="1"/>
        </dgm:presLayoutVars>
      </dgm:prSet>
      <dgm:spPr/>
    </dgm:pt>
    <dgm:pt modelId="{58B2A964-B008-464A-9FEF-CAA672ED1D1B}" type="pres">
      <dgm:prSet presAssocID="{03ED9942-5179-3945-96D1-BA42FB287865}" presName="aSpace2" presStyleCnt="0"/>
      <dgm:spPr/>
    </dgm:pt>
    <dgm:pt modelId="{0D3F39DF-65AC-084D-88DF-BCF6A4483E17}" type="pres">
      <dgm:prSet presAssocID="{F32304CF-659E-F846-AC96-E09BF8E885F1}" presName="childNode" presStyleLbl="node1" presStyleIdx="5" presStyleCnt="8">
        <dgm:presLayoutVars>
          <dgm:bulletEnabled val="1"/>
        </dgm:presLayoutVars>
      </dgm:prSet>
      <dgm:spPr/>
    </dgm:pt>
    <dgm:pt modelId="{74650945-6D11-304A-8998-733BA1083E3E}" type="pres">
      <dgm:prSet presAssocID="{9C4B4281-7467-2B40-9FA1-76E5750743AE}" presName="aSpace" presStyleCnt="0"/>
      <dgm:spPr/>
    </dgm:pt>
    <dgm:pt modelId="{A8BA6152-575A-4541-B082-24673ECF0462}" type="pres">
      <dgm:prSet presAssocID="{9D6B5335-BDD6-BB40-80AB-B95B40BCD1EB}" presName="compNode" presStyleCnt="0"/>
      <dgm:spPr/>
    </dgm:pt>
    <dgm:pt modelId="{1D205FE7-1533-A747-9AD4-D96D5F0D2847}" type="pres">
      <dgm:prSet presAssocID="{9D6B5335-BDD6-BB40-80AB-B95B40BCD1EB}" presName="aNode" presStyleLbl="bgShp" presStyleIdx="1" presStyleCnt="2"/>
      <dgm:spPr/>
    </dgm:pt>
    <dgm:pt modelId="{E1A0AEBA-E9E7-3144-8246-90E651237D62}" type="pres">
      <dgm:prSet presAssocID="{9D6B5335-BDD6-BB40-80AB-B95B40BCD1EB}" presName="textNode" presStyleLbl="bgShp" presStyleIdx="1" presStyleCnt="2"/>
      <dgm:spPr/>
    </dgm:pt>
    <dgm:pt modelId="{F5EEB33D-5446-A748-9633-9562BA77A201}" type="pres">
      <dgm:prSet presAssocID="{9D6B5335-BDD6-BB40-80AB-B95B40BCD1EB}" presName="compChildNode" presStyleCnt="0"/>
      <dgm:spPr/>
    </dgm:pt>
    <dgm:pt modelId="{1D4308B4-3577-194C-A6A0-058AD8DD1752}" type="pres">
      <dgm:prSet presAssocID="{9D6B5335-BDD6-BB40-80AB-B95B40BCD1EB}" presName="theInnerList" presStyleCnt="0"/>
      <dgm:spPr/>
    </dgm:pt>
    <dgm:pt modelId="{E54E76EC-9C93-E048-9D6F-AB77AD122D3D}" type="pres">
      <dgm:prSet presAssocID="{FC175CA8-AE48-5C4D-B17B-B2225E41EF11}" presName="childNode" presStyleLbl="node1" presStyleIdx="6" presStyleCnt="8">
        <dgm:presLayoutVars>
          <dgm:bulletEnabled val="1"/>
        </dgm:presLayoutVars>
      </dgm:prSet>
      <dgm:spPr/>
    </dgm:pt>
    <dgm:pt modelId="{336F8870-3F55-7642-910F-218C8504E0B5}" type="pres">
      <dgm:prSet presAssocID="{FC175CA8-AE48-5C4D-B17B-B2225E41EF11}" presName="aSpace2" presStyleCnt="0"/>
      <dgm:spPr/>
    </dgm:pt>
    <dgm:pt modelId="{1439C2D4-E358-DD43-A7EB-9AC1ECB91ED2}" type="pres">
      <dgm:prSet presAssocID="{611A6495-2850-1F40-9A7C-8C947B3927F2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C96C1706-A36C-6B44-818B-9383D0F50E5E}" type="presOf" srcId="{90F4A393-3AAA-B147-84A6-453219D855AF}" destId="{8E0F94E8-3398-FE46-8871-FD297E586E49}" srcOrd="0" destOrd="0" presId="urn:microsoft.com/office/officeart/2005/8/layout/lProcess2"/>
    <dgm:cxn modelId="{27A7350A-6838-3B46-8655-C78AF58D4B68}" type="presOf" srcId="{9C4B4281-7467-2B40-9FA1-76E5750743AE}" destId="{3DECBA46-3398-584A-B402-512A347E073C}" srcOrd="1" destOrd="0" presId="urn:microsoft.com/office/officeart/2005/8/layout/lProcess2"/>
    <dgm:cxn modelId="{D147A714-A4B7-F34D-9A00-AB87057D5D3F}" type="presOf" srcId="{03ED9942-5179-3945-96D1-BA42FB287865}" destId="{82EC6CB9-134F-B54E-894E-26792A51B49B}" srcOrd="0" destOrd="0" presId="urn:microsoft.com/office/officeart/2005/8/layout/lProcess2"/>
    <dgm:cxn modelId="{87845F19-26EB-C649-B7C0-6B235C51F9AC}" type="presOf" srcId="{F32304CF-659E-F846-AC96-E09BF8E885F1}" destId="{0D3F39DF-65AC-084D-88DF-BCF6A4483E17}" srcOrd="0" destOrd="0" presId="urn:microsoft.com/office/officeart/2005/8/layout/lProcess2"/>
    <dgm:cxn modelId="{5EAA4F1E-75CD-B148-BD03-E22AEC209BAB}" type="presOf" srcId="{C96D145C-EDBD-6C47-B18D-B97FDB7B39E6}" destId="{3C824629-E7EC-9047-A3A4-15194B35A295}" srcOrd="0" destOrd="0" presId="urn:microsoft.com/office/officeart/2005/8/layout/lProcess2"/>
    <dgm:cxn modelId="{161AA923-9008-6C4E-B2D6-B9D90CE5C50E}" type="presOf" srcId="{9D6B5335-BDD6-BB40-80AB-B95B40BCD1EB}" destId="{1D205FE7-1533-A747-9AD4-D96D5F0D2847}" srcOrd="0" destOrd="0" presId="urn:microsoft.com/office/officeart/2005/8/layout/lProcess2"/>
    <dgm:cxn modelId="{C39BA024-7AFD-1B45-BB43-FC01DA07C3B3}" srcId="{9C4B4281-7467-2B40-9FA1-76E5750743AE}" destId="{C96D145C-EDBD-6C47-B18D-B97FDB7B39E6}" srcOrd="2" destOrd="0" parTransId="{458E56B7-B1D9-5F40-850B-7C1BA2E1A6A1}" sibTransId="{39AB1022-75B2-784E-AC0D-9D50146DF239}"/>
    <dgm:cxn modelId="{F1AE1B2D-655C-404F-874B-F3B3A1DBF2D2}" srcId="{4E5F0DB3-4BCE-4F44-BCF0-8475CBE40DF6}" destId="{9C4B4281-7467-2B40-9FA1-76E5750743AE}" srcOrd="0" destOrd="0" parTransId="{59AF3C7F-0D1F-B940-9301-D920767F4813}" sibTransId="{D577A03D-FCC5-F448-8383-39CC8A18F244}"/>
    <dgm:cxn modelId="{0A9A5333-315E-A844-9C8B-BA44B08C08A6}" srcId="{9C4B4281-7467-2B40-9FA1-76E5750743AE}" destId="{03ED9942-5179-3945-96D1-BA42FB287865}" srcOrd="4" destOrd="0" parTransId="{75F3419C-01BF-304A-84B4-DEE4DAB91A52}" sibTransId="{BF4E2EA5-9F86-8E41-A8D1-1F764F719600}"/>
    <dgm:cxn modelId="{683C3942-0DA0-B345-BBDC-C080C96B9D14}" srcId="{9D6B5335-BDD6-BB40-80AB-B95B40BCD1EB}" destId="{611A6495-2850-1F40-9A7C-8C947B3927F2}" srcOrd="1" destOrd="0" parTransId="{B92E7A57-3F50-BF4C-8DA4-60C6513C7FE2}" sibTransId="{A3C37A84-F5EE-394F-B779-BE994A82B858}"/>
    <dgm:cxn modelId="{1B7CC542-0FCB-1D4E-B992-5C2960810CA9}" type="presOf" srcId="{9D6B5335-BDD6-BB40-80AB-B95B40BCD1EB}" destId="{E1A0AEBA-E9E7-3144-8246-90E651237D62}" srcOrd="1" destOrd="0" presId="urn:microsoft.com/office/officeart/2005/8/layout/lProcess2"/>
    <dgm:cxn modelId="{860BEE44-50E8-9448-A7E4-CD83F8D8A221}" srcId="{9C4B4281-7467-2B40-9FA1-76E5750743AE}" destId="{68FFB9DD-51F1-674C-8672-B36712BCD1C1}" srcOrd="3" destOrd="0" parTransId="{8DBA6A9E-99ED-2D47-9ABB-B579C351B26C}" sibTransId="{DC6AF7D9-1317-4D4E-A285-1C49002CC970}"/>
    <dgm:cxn modelId="{5D292884-2B46-5C4C-BD03-6B459523DB4B}" srcId="{9C4B4281-7467-2B40-9FA1-76E5750743AE}" destId="{1385F963-D229-2A49-8539-49936B3C4A5D}" srcOrd="0" destOrd="0" parTransId="{0E20D2D8-A967-A74B-95CB-30176A2D9601}" sibTransId="{3F63698A-D3D7-754A-9E97-21789F5400C6}"/>
    <dgm:cxn modelId="{EA36048D-FC99-644A-88CB-B030659D8F74}" type="presOf" srcId="{FC175CA8-AE48-5C4D-B17B-B2225E41EF11}" destId="{E54E76EC-9C93-E048-9D6F-AB77AD122D3D}" srcOrd="0" destOrd="0" presId="urn:microsoft.com/office/officeart/2005/8/layout/lProcess2"/>
    <dgm:cxn modelId="{35CF5093-7043-384D-86E4-A6A86B4D9F96}" srcId="{9C4B4281-7467-2B40-9FA1-76E5750743AE}" destId="{90F4A393-3AAA-B147-84A6-453219D855AF}" srcOrd="1" destOrd="0" parTransId="{D98319C5-C5FD-7D45-99F2-DED0D929A875}" sibTransId="{C2D554F6-A297-7F4F-BE21-05FF591FAA64}"/>
    <dgm:cxn modelId="{E7E2FB9E-2779-A146-A088-F2B48CFE3BD4}" type="presOf" srcId="{4E5F0DB3-4BCE-4F44-BCF0-8475CBE40DF6}" destId="{38346CC1-A096-0644-9D39-0F81B9005149}" srcOrd="0" destOrd="0" presId="urn:microsoft.com/office/officeart/2005/8/layout/lProcess2"/>
    <dgm:cxn modelId="{3B7AB3B0-0DCB-2046-BE45-938E0A861DD6}" srcId="{9D6B5335-BDD6-BB40-80AB-B95B40BCD1EB}" destId="{FC175CA8-AE48-5C4D-B17B-B2225E41EF11}" srcOrd="0" destOrd="0" parTransId="{86208999-7DD3-BC4C-812B-2954349695B6}" sibTransId="{C2F1910A-0ACE-5241-A00C-F3C97F0BFC53}"/>
    <dgm:cxn modelId="{139A35CB-C590-D840-A1E8-4C9181B31981}" type="presOf" srcId="{9C4B4281-7467-2B40-9FA1-76E5750743AE}" destId="{6141E0F5-CBDB-3941-A0A3-024C52DBC570}" srcOrd="0" destOrd="0" presId="urn:microsoft.com/office/officeart/2005/8/layout/lProcess2"/>
    <dgm:cxn modelId="{F25287D0-3E14-C849-B7BE-4E8C9F103584}" srcId="{4E5F0DB3-4BCE-4F44-BCF0-8475CBE40DF6}" destId="{9D6B5335-BDD6-BB40-80AB-B95B40BCD1EB}" srcOrd="1" destOrd="0" parTransId="{03F1C115-2170-0E47-AA23-9FFA75E5D29E}" sibTransId="{64ED0548-DDDB-F14C-94F9-21AB4F59D987}"/>
    <dgm:cxn modelId="{3CA3E1EE-4872-E44C-926C-C1B7F4842CA8}" type="presOf" srcId="{1385F963-D229-2A49-8539-49936B3C4A5D}" destId="{9DC9CB99-EF66-8947-9157-DB28028966D5}" srcOrd="0" destOrd="0" presId="urn:microsoft.com/office/officeart/2005/8/layout/lProcess2"/>
    <dgm:cxn modelId="{C9A384F4-89F1-2840-9FFB-F087C9ABEDCF}" srcId="{9C4B4281-7467-2B40-9FA1-76E5750743AE}" destId="{F32304CF-659E-F846-AC96-E09BF8E885F1}" srcOrd="5" destOrd="0" parTransId="{494C0F74-FCEA-EF49-BBB2-BE0C02A94006}" sibTransId="{451D77DC-A2C2-A94D-A684-1B861F3BAA0C}"/>
    <dgm:cxn modelId="{35D7BDF4-AC46-AE4B-9076-8458E01039FE}" type="presOf" srcId="{611A6495-2850-1F40-9A7C-8C947B3927F2}" destId="{1439C2D4-E358-DD43-A7EB-9AC1ECB91ED2}" srcOrd="0" destOrd="0" presId="urn:microsoft.com/office/officeart/2005/8/layout/lProcess2"/>
    <dgm:cxn modelId="{125731F9-AB59-9749-9B51-0F8FF88B1909}" type="presOf" srcId="{68FFB9DD-51F1-674C-8672-B36712BCD1C1}" destId="{78A2E348-7F5C-494F-B93F-09E806F8508C}" srcOrd="0" destOrd="0" presId="urn:microsoft.com/office/officeart/2005/8/layout/lProcess2"/>
    <dgm:cxn modelId="{AB527217-9593-7642-A226-86AB4B846E91}" type="presParOf" srcId="{38346CC1-A096-0644-9D39-0F81B9005149}" destId="{AA4973D2-E977-0843-A979-71E3EF02B591}" srcOrd="0" destOrd="0" presId="urn:microsoft.com/office/officeart/2005/8/layout/lProcess2"/>
    <dgm:cxn modelId="{84674A0B-96D5-C74F-AA82-4B65AC050090}" type="presParOf" srcId="{AA4973D2-E977-0843-A979-71E3EF02B591}" destId="{6141E0F5-CBDB-3941-A0A3-024C52DBC570}" srcOrd="0" destOrd="0" presId="urn:microsoft.com/office/officeart/2005/8/layout/lProcess2"/>
    <dgm:cxn modelId="{EE7F4417-4174-A044-ABA1-1F3039499F19}" type="presParOf" srcId="{AA4973D2-E977-0843-A979-71E3EF02B591}" destId="{3DECBA46-3398-584A-B402-512A347E073C}" srcOrd="1" destOrd="0" presId="urn:microsoft.com/office/officeart/2005/8/layout/lProcess2"/>
    <dgm:cxn modelId="{146F4789-DB65-6048-86EB-A65592EF6924}" type="presParOf" srcId="{AA4973D2-E977-0843-A979-71E3EF02B591}" destId="{1F99BAD4-F729-C64C-88C5-EDF5441019A6}" srcOrd="2" destOrd="0" presId="urn:microsoft.com/office/officeart/2005/8/layout/lProcess2"/>
    <dgm:cxn modelId="{118D57D9-A689-AF47-8316-C90E6127DAC8}" type="presParOf" srcId="{1F99BAD4-F729-C64C-88C5-EDF5441019A6}" destId="{5D7C0DF9-448E-EA49-9CDA-78CC3A8822B2}" srcOrd="0" destOrd="0" presId="urn:microsoft.com/office/officeart/2005/8/layout/lProcess2"/>
    <dgm:cxn modelId="{BD5FB6DB-E6EA-CE47-87DF-B5DE76D9B4F5}" type="presParOf" srcId="{5D7C0DF9-448E-EA49-9CDA-78CC3A8822B2}" destId="{9DC9CB99-EF66-8947-9157-DB28028966D5}" srcOrd="0" destOrd="0" presId="urn:microsoft.com/office/officeart/2005/8/layout/lProcess2"/>
    <dgm:cxn modelId="{10D1B91D-4233-AB40-9DDD-0D23C1450698}" type="presParOf" srcId="{5D7C0DF9-448E-EA49-9CDA-78CC3A8822B2}" destId="{B9049897-F4EF-F84B-ADB3-82818F61F94E}" srcOrd="1" destOrd="0" presId="urn:microsoft.com/office/officeart/2005/8/layout/lProcess2"/>
    <dgm:cxn modelId="{EEFADCEA-0362-6E41-A71C-CD02B276979E}" type="presParOf" srcId="{5D7C0DF9-448E-EA49-9CDA-78CC3A8822B2}" destId="{8E0F94E8-3398-FE46-8871-FD297E586E49}" srcOrd="2" destOrd="0" presId="urn:microsoft.com/office/officeart/2005/8/layout/lProcess2"/>
    <dgm:cxn modelId="{77B2517E-D7BA-834C-B9C8-E9C87D2B7C8E}" type="presParOf" srcId="{5D7C0DF9-448E-EA49-9CDA-78CC3A8822B2}" destId="{A932892F-B808-E043-9990-439218A7ACB8}" srcOrd="3" destOrd="0" presId="urn:microsoft.com/office/officeart/2005/8/layout/lProcess2"/>
    <dgm:cxn modelId="{B07708CA-F518-C64F-B1CB-6EECA80CF1AE}" type="presParOf" srcId="{5D7C0DF9-448E-EA49-9CDA-78CC3A8822B2}" destId="{3C824629-E7EC-9047-A3A4-15194B35A295}" srcOrd="4" destOrd="0" presId="urn:microsoft.com/office/officeart/2005/8/layout/lProcess2"/>
    <dgm:cxn modelId="{3BEBF361-DFA3-1443-9D16-62F6C3586929}" type="presParOf" srcId="{5D7C0DF9-448E-EA49-9CDA-78CC3A8822B2}" destId="{E134DE50-BE67-2741-9E37-F78641CD058B}" srcOrd="5" destOrd="0" presId="urn:microsoft.com/office/officeart/2005/8/layout/lProcess2"/>
    <dgm:cxn modelId="{11D11C96-BDCD-2B49-A15A-4586E0EA019B}" type="presParOf" srcId="{5D7C0DF9-448E-EA49-9CDA-78CC3A8822B2}" destId="{78A2E348-7F5C-494F-B93F-09E806F8508C}" srcOrd="6" destOrd="0" presId="urn:microsoft.com/office/officeart/2005/8/layout/lProcess2"/>
    <dgm:cxn modelId="{6B99F263-1369-DF4D-A28E-BF08430EFBD4}" type="presParOf" srcId="{5D7C0DF9-448E-EA49-9CDA-78CC3A8822B2}" destId="{73809385-3958-3F4A-8F6A-06E73A5F4331}" srcOrd="7" destOrd="0" presId="urn:microsoft.com/office/officeart/2005/8/layout/lProcess2"/>
    <dgm:cxn modelId="{6D497CBE-BE80-AD41-A634-F9D4A3271C3C}" type="presParOf" srcId="{5D7C0DF9-448E-EA49-9CDA-78CC3A8822B2}" destId="{82EC6CB9-134F-B54E-894E-26792A51B49B}" srcOrd="8" destOrd="0" presId="urn:microsoft.com/office/officeart/2005/8/layout/lProcess2"/>
    <dgm:cxn modelId="{CCFBCB6E-D414-C74C-8499-E40A3CBC58DE}" type="presParOf" srcId="{5D7C0DF9-448E-EA49-9CDA-78CC3A8822B2}" destId="{58B2A964-B008-464A-9FEF-CAA672ED1D1B}" srcOrd="9" destOrd="0" presId="urn:microsoft.com/office/officeart/2005/8/layout/lProcess2"/>
    <dgm:cxn modelId="{4C142253-752A-844F-A031-0385E9B44E0D}" type="presParOf" srcId="{5D7C0DF9-448E-EA49-9CDA-78CC3A8822B2}" destId="{0D3F39DF-65AC-084D-88DF-BCF6A4483E17}" srcOrd="10" destOrd="0" presId="urn:microsoft.com/office/officeart/2005/8/layout/lProcess2"/>
    <dgm:cxn modelId="{76F94536-7ED6-C740-BBD0-450A65766C6B}" type="presParOf" srcId="{38346CC1-A096-0644-9D39-0F81B9005149}" destId="{74650945-6D11-304A-8998-733BA1083E3E}" srcOrd="1" destOrd="0" presId="urn:microsoft.com/office/officeart/2005/8/layout/lProcess2"/>
    <dgm:cxn modelId="{25FD34EB-7F21-CA40-A671-F05F6E47D495}" type="presParOf" srcId="{38346CC1-A096-0644-9D39-0F81B9005149}" destId="{A8BA6152-575A-4541-B082-24673ECF0462}" srcOrd="2" destOrd="0" presId="urn:microsoft.com/office/officeart/2005/8/layout/lProcess2"/>
    <dgm:cxn modelId="{F2041AE2-B515-DB45-9FFF-40034742C0D0}" type="presParOf" srcId="{A8BA6152-575A-4541-B082-24673ECF0462}" destId="{1D205FE7-1533-A747-9AD4-D96D5F0D2847}" srcOrd="0" destOrd="0" presId="urn:microsoft.com/office/officeart/2005/8/layout/lProcess2"/>
    <dgm:cxn modelId="{CFCE2754-B917-7F4E-A2BE-2BB9B0E11D4C}" type="presParOf" srcId="{A8BA6152-575A-4541-B082-24673ECF0462}" destId="{E1A0AEBA-E9E7-3144-8246-90E651237D62}" srcOrd="1" destOrd="0" presId="urn:microsoft.com/office/officeart/2005/8/layout/lProcess2"/>
    <dgm:cxn modelId="{31A65B6C-CB83-0F40-90C0-1F93078EC8C5}" type="presParOf" srcId="{A8BA6152-575A-4541-B082-24673ECF0462}" destId="{F5EEB33D-5446-A748-9633-9562BA77A201}" srcOrd="2" destOrd="0" presId="urn:microsoft.com/office/officeart/2005/8/layout/lProcess2"/>
    <dgm:cxn modelId="{E4147743-220A-844A-95AF-C4D470E99E4D}" type="presParOf" srcId="{F5EEB33D-5446-A748-9633-9562BA77A201}" destId="{1D4308B4-3577-194C-A6A0-058AD8DD1752}" srcOrd="0" destOrd="0" presId="urn:microsoft.com/office/officeart/2005/8/layout/lProcess2"/>
    <dgm:cxn modelId="{E0459A02-C0A4-6944-9C63-7683B3835027}" type="presParOf" srcId="{1D4308B4-3577-194C-A6A0-058AD8DD1752}" destId="{E54E76EC-9C93-E048-9D6F-AB77AD122D3D}" srcOrd="0" destOrd="0" presId="urn:microsoft.com/office/officeart/2005/8/layout/lProcess2"/>
    <dgm:cxn modelId="{2CA27AE2-725E-444D-A527-5C3AE33D5CBF}" type="presParOf" srcId="{1D4308B4-3577-194C-A6A0-058AD8DD1752}" destId="{336F8870-3F55-7642-910F-218C8504E0B5}" srcOrd="1" destOrd="0" presId="urn:microsoft.com/office/officeart/2005/8/layout/lProcess2"/>
    <dgm:cxn modelId="{A51D7CB1-0E15-1642-9C41-4A042CC33C10}" type="presParOf" srcId="{1D4308B4-3577-194C-A6A0-058AD8DD1752}" destId="{1439C2D4-E358-DD43-A7EB-9AC1ECB91ED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2DA85B-B76B-954A-B6BE-1126CAF5018E}" type="doc">
      <dgm:prSet loTypeId="urn:microsoft.com/office/officeart/2005/8/layout/vList5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86E524B2-A223-664B-AA9A-E3C943855931}">
      <dgm:prSet/>
      <dgm:spPr/>
      <dgm:t>
        <a:bodyPr/>
        <a:lstStyle/>
        <a:p>
          <a:pPr algn="l"/>
          <a:r>
            <a:rPr lang="en-US" dirty="0"/>
            <a:t>Install </a:t>
          </a:r>
          <a:r>
            <a:rPr lang="en-US" dirty="0" err="1"/>
            <a:t>conda</a:t>
          </a:r>
          <a:endParaRPr lang="en-GB" dirty="0"/>
        </a:p>
      </dgm:t>
    </dgm:pt>
    <dgm:pt modelId="{F0E28755-5C11-A545-B615-8ED60836592C}" type="parTrans" cxnId="{1162E08A-70CC-274B-BAFE-F1C07189C52B}">
      <dgm:prSet/>
      <dgm:spPr/>
      <dgm:t>
        <a:bodyPr/>
        <a:lstStyle/>
        <a:p>
          <a:endParaRPr lang="en-GB"/>
        </a:p>
      </dgm:t>
    </dgm:pt>
    <dgm:pt modelId="{A5FF0FFB-ECED-3C49-9EE1-DF243E1B0479}" type="sibTrans" cxnId="{1162E08A-70CC-274B-BAFE-F1C07189C52B}">
      <dgm:prSet/>
      <dgm:spPr/>
      <dgm:t>
        <a:bodyPr/>
        <a:lstStyle/>
        <a:p>
          <a:endParaRPr lang="en-GB"/>
        </a:p>
      </dgm:t>
    </dgm:pt>
    <dgm:pt modelId="{CBEB738A-BB4F-6846-B284-7B345908DAD2}">
      <dgm:prSet/>
      <dgm:spPr/>
      <dgm:t>
        <a:bodyPr/>
        <a:lstStyle/>
        <a:p>
          <a:r>
            <a:rPr lang="en-US" b="1" dirty="0"/>
            <a:t>Tutorials</a:t>
          </a:r>
          <a:endParaRPr lang="en-GB" dirty="0"/>
        </a:p>
      </dgm:t>
    </dgm:pt>
    <dgm:pt modelId="{B04481AA-A5BA-F74C-AA21-D49B07EC9837}" type="parTrans" cxnId="{313317CC-40B1-D648-BD5C-BEE8AE64A74B}">
      <dgm:prSet/>
      <dgm:spPr/>
      <dgm:t>
        <a:bodyPr/>
        <a:lstStyle/>
        <a:p>
          <a:endParaRPr lang="en-GB"/>
        </a:p>
      </dgm:t>
    </dgm:pt>
    <dgm:pt modelId="{E4EA1AB4-905C-5347-A2B0-FDAF896B4FEE}" type="sibTrans" cxnId="{313317CC-40B1-D648-BD5C-BEE8AE64A74B}">
      <dgm:prSet/>
      <dgm:spPr/>
      <dgm:t>
        <a:bodyPr/>
        <a:lstStyle/>
        <a:p>
          <a:endParaRPr lang="en-GB"/>
        </a:p>
      </dgm:t>
    </dgm:pt>
    <dgm:pt modelId="{449C61BE-BA33-F74A-B021-20AA095D259F}">
      <dgm:prSet/>
      <dgm:spPr/>
      <dgm:t>
        <a:bodyPr/>
        <a:lstStyle/>
        <a:p>
          <a:r>
            <a:rPr lang="en-US" dirty="0"/>
            <a:t>Via brew: </a:t>
          </a:r>
          <a:r>
            <a:rPr lang="en-US" dirty="0">
              <a:hlinkClick xmlns:r="http://schemas.openxmlformats.org/officeDocument/2006/relationships" r:id="rId1"/>
            </a:rPr>
            <a:t>https://medium.com/ayuth/install-anaconda-on-macos-with-homebrew-c94437d63a37</a:t>
          </a:r>
          <a:r>
            <a:rPr lang="en-US" dirty="0"/>
            <a:t> </a:t>
          </a:r>
          <a:endParaRPr lang="en-GB" dirty="0"/>
        </a:p>
      </dgm:t>
    </dgm:pt>
    <dgm:pt modelId="{816EB94E-531A-5945-8996-A2F5708D77F1}" type="parTrans" cxnId="{D5591144-0AA8-7146-8A58-D14FBC36B51E}">
      <dgm:prSet/>
      <dgm:spPr/>
      <dgm:t>
        <a:bodyPr/>
        <a:lstStyle/>
        <a:p>
          <a:endParaRPr lang="en-GB"/>
        </a:p>
      </dgm:t>
    </dgm:pt>
    <dgm:pt modelId="{EC38F4BC-8E6E-3640-BC12-A93F3D296D8A}" type="sibTrans" cxnId="{D5591144-0AA8-7146-8A58-D14FBC36B51E}">
      <dgm:prSet/>
      <dgm:spPr/>
      <dgm:t>
        <a:bodyPr/>
        <a:lstStyle/>
        <a:p>
          <a:endParaRPr lang="en-GB"/>
        </a:p>
      </dgm:t>
    </dgm:pt>
    <dgm:pt modelId="{2555F8B9-4575-DB47-9814-AD8D05251BB7}">
      <dgm:prSet/>
      <dgm:spPr/>
      <dgm:t>
        <a:bodyPr/>
        <a:lstStyle/>
        <a:p>
          <a:pPr algn="l"/>
          <a:r>
            <a:rPr lang="en-US" dirty="0"/>
            <a:t>Build </a:t>
          </a:r>
          <a:r>
            <a:rPr lang="en-US" dirty="0" err="1"/>
            <a:t>conda</a:t>
          </a:r>
          <a:r>
            <a:rPr lang="en-US" dirty="0"/>
            <a:t> env</a:t>
          </a:r>
          <a:endParaRPr lang="en-GB" dirty="0"/>
        </a:p>
      </dgm:t>
    </dgm:pt>
    <dgm:pt modelId="{8337CF5D-0CC8-A144-AB77-F22FD175044B}" type="parTrans" cxnId="{C1FA4B93-E730-2442-A65A-36087972539D}">
      <dgm:prSet/>
      <dgm:spPr/>
      <dgm:t>
        <a:bodyPr/>
        <a:lstStyle/>
        <a:p>
          <a:endParaRPr lang="en-GB"/>
        </a:p>
      </dgm:t>
    </dgm:pt>
    <dgm:pt modelId="{13F6C19D-82BE-6340-855D-69A3798545B0}" type="sibTrans" cxnId="{C1FA4B93-E730-2442-A65A-36087972539D}">
      <dgm:prSet/>
      <dgm:spPr/>
      <dgm:t>
        <a:bodyPr/>
        <a:lstStyle/>
        <a:p>
          <a:endParaRPr lang="en-GB"/>
        </a:p>
      </dgm:t>
    </dgm:pt>
    <dgm:pt modelId="{FB713443-802D-2742-8135-4B7E342BE0C7}">
      <dgm:prSet/>
      <dgm:spPr/>
      <dgm:t>
        <a:bodyPr/>
        <a:lstStyle/>
        <a:p>
          <a:pPr algn="l"/>
          <a:r>
            <a:rPr lang="en-US" dirty="0"/>
            <a:t>Add </a:t>
          </a:r>
          <a:r>
            <a:rPr lang="en-US" dirty="0" err="1"/>
            <a:t>conda</a:t>
          </a:r>
          <a:r>
            <a:rPr lang="en-US" dirty="0"/>
            <a:t> env to </a:t>
          </a:r>
          <a:r>
            <a:rPr lang="en-US" dirty="0" err="1"/>
            <a:t>Jupyter</a:t>
          </a:r>
          <a:endParaRPr lang="en-GB" dirty="0"/>
        </a:p>
      </dgm:t>
    </dgm:pt>
    <dgm:pt modelId="{AAE18846-D2F6-4040-9D87-E88A4BF6C545}" type="parTrans" cxnId="{994A612B-B607-3E42-83C7-C5BA1C675EEE}">
      <dgm:prSet/>
      <dgm:spPr/>
      <dgm:t>
        <a:bodyPr/>
        <a:lstStyle/>
        <a:p>
          <a:endParaRPr lang="en-GB"/>
        </a:p>
      </dgm:t>
    </dgm:pt>
    <dgm:pt modelId="{C0EE0D4E-FDB5-8B4A-8AD2-BFB3BF2AB40E}" type="sibTrans" cxnId="{994A612B-B607-3E42-83C7-C5BA1C675EEE}">
      <dgm:prSet/>
      <dgm:spPr/>
      <dgm:t>
        <a:bodyPr/>
        <a:lstStyle/>
        <a:p>
          <a:endParaRPr lang="en-GB"/>
        </a:p>
      </dgm:t>
    </dgm:pt>
    <dgm:pt modelId="{6FE2396B-C364-DC4F-AF58-04382D46F1AD}">
      <dgm:prSet/>
      <dgm:spPr/>
      <dgm:t>
        <a:bodyPr/>
        <a:lstStyle/>
        <a:p>
          <a:r>
            <a:rPr lang="en-US" b="1" dirty="0"/>
            <a:t>Includes</a:t>
          </a:r>
          <a:endParaRPr lang="en-GB" dirty="0"/>
        </a:p>
      </dgm:t>
    </dgm:pt>
    <dgm:pt modelId="{768EC6F2-1C1C-B74E-B753-AE2E803271DA}" type="parTrans" cxnId="{FE305BD4-FB84-0245-B7F7-5115B45E2496}">
      <dgm:prSet/>
      <dgm:spPr/>
      <dgm:t>
        <a:bodyPr/>
        <a:lstStyle/>
        <a:p>
          <a:endParaRPr lang="en-GB"/>
        </a:p>
      </dgm:t>
    </dgm:pt>
    <dgm:pt modelId="{8B7CE99B-CA22-5348-95F8-D5A7070F9A95}" type="sibTrans" cxnId="{FE305BD4-FB84-0245-B7F7-5115B45E2496}">
      <dgm:prSet/>
      <dgm:spPr/>
      <dgm:t>
        <a:bodyPr/>
        <a:lstStyle/>
        <a:p>
          <a:endParaRPr lang="en-GB"/>
        </a:p>
      </dgm:t>
    </dgm:pt>
    <dgm:pt modelId="{308E42E7-0FB3-284D-95DA-B80A3273F84D}">
      <dgm:prSet/>
      <dgm:spPr/>
      <dgm:t>
        <a:bodyPr/>
        <a:lstStyle/>
        <a:p>
          <a:r>
            <a:rPr lang="en-US" dirty="0"/>
            <a:t>Python essentials</a:t>
          </a:r>
        </a:p>
      </dgm:t>
    </dgm:pt>
    <dgm:pt modelId="{FEB36C6D-6912-4546-B975-0D4B0BF90897}" type="parTrans" cxnId="{7CBF0602-9425-8F44-BFC2-D3B7DAE31BE9}">
      <dgm:prSet/>
      <dgm:spPr/>
      <dgm:t>
        <a:bodyPr/>
        <a:lstStyle/>
        <a:p>
          <a:endParaRPr lang="en-GB"/>
        </a:p>
      </dgm:t>
    </dgm:pt>
    <dgm:pt modelId="{0F4AE604-1C4B-D14F-BD3E-583589A7E5E8}" type="sibTrans" cxnId="{7CBF0602-9425-8F44-BFC2-D3B7DAE31BE9}">
      <dgm:prSet/>
      <dgm:spPr/>
      <dgm:t>
        <a:bodyPr/>
        <a:lstStyle/>
        <a:p>
          <a:endParaRPr lang="en-GB"/>
        </a:p>
      </dgm:t>
    </dgm:pt>
    <dgm:pt modelId="{F82E3A46-D526-1F44-BD19-87E26DE28523}">
      <dgm:prSet/>
      <dgm:spPr/>
      <dgm:t>
        <a:bodyPr/>
        <a:lstStyle/>
        <a:p>
          <a:r>
            <a:rPr lang="en-US" dirty="0"/>
            <a:t>R essentials</a:t>
          </a:r>
        </a:p>
      </dgm:t>
    </dgm:pt>
    <dgm:pt modelId="{D78E5228-D622-154B-9962-02423CDA9022}" type="parTrans" cxnId="{84198292-0BD0-CC48-BCAC-3739CFDBEF79}">
      <dgm:prSet/>
      <dgm:spPr/>
      <dgm:t>
        <a:bodyPr/>
        <a:lstStyle/>
        <a:p>
          <a:endParaRPr lang="en-GB"/>
        </a:p>
      </dgm:t>
    </dgm:pt>
    <dgm:pt modelId="{AE6F8D93-D4FF-1441-B3CB-B51F5A400890}" type="sibTrans" cxnId="{84198292-0BD0-CC48-BCAC-3739CFDBEF79}">
      <dgm:prSet/>
      <dgm:spPr/>
      <dgm:t>
        <a:bodyPr/>
        <a:lstStyle/>
        <a:p>
          <a:endParaRPr lang="en-GB"/>
        </a:p>
      </dgm:t>
    </dgm:pt>
    <dgm:pt modelId="{C6D6C5AD-B944-D644-BB52-EFA3D28CDB71}">
      <dgm:prSet/>
      <dgm:spPr/>
      <dgm:t>
        <a:bodyPr/>
        <a:lstStyle/>
        <a:p>
          <a:r>
            <a:rPr lang="en-US" dirty="0" err="1"/>
            <a:t>Jupyter</a:t>
          </a:r>
          <a:r>
            <a:rPr lang="en-US" dirty="0"/>
            <a:t> + </a:t>
          </a:r>
          <a:r>
            <a:rPr lang="en-US" dirty="0" err="1"/>
            <a:t>nbextensions</a:t>
          </a:r>
          <a:endParaRPr lang="en-US" dirty="0"/>
        </a:p>
      </dgm:t>
    </dgm:pt>
    <dgm:pt modelId="{F4350E3B-8C13-F849-B7BC-17FBE8FF9D29}" type="parTrans" cxnId="{79D10554-D6AA-F44D-8ADD-A5D06924F3F6}">
      <dgm:prSet/>
      <dgm:spPr/>
      <dgm:t>
        <a:bodyPr/>
        <a:lstStyle/>
        <a:p>
          <a:endParaRPr lang="en-GB"/>
        </a:p>
      </dgm:t>
    </dgm:pt>
    <dgm:pt modelId="{2E648B39-33EF-A845-B190-7DE744795641}" type="sibTrans" cxnId="{79D10554-D6AA-F44D-8ADD-A5D06924F3F6}">
      <dgm:prSet/>
      <dgm:spPr/>
      <dgm:t>
        <a:bodyPr/>
        <a:lstStyle/>
        <a:p>
          <a:endParaRPr lang="en-GB"/>
        </a:p>
      </dgm:t>
    </dgm:pt>
    <dgm:pt modelId="{606CFEB8-420F-674D-B565-BF942CC5965D}">
      <dgm:prSet/>
      <dgm:spPr/>
      <dgm:t>
        <a:bodyPr/>
        <a:lstStyle/>
        <a:p>
          <a:endParaRPr lang="en-GB" dirty="0"/>
        </a:p>
      </dgm:t>
    </dgm:pt>
    <dgm:pt modelId="{9207A648-42CF-614A-BB1E-A011B75EB210}" type="sibTrans" cxnId="{7A57A9C3-43A2-434D-A357-31E1F8E358B8}">
      <dgm:prSet/>
      <dgm:spPr/>
      <dgm:t>
        <a:bodyPr/>
        <a:lstStyle/>
        <a:p>
          <a:endParaRPr lang="en-GB"/>
        </a:p>
      </dgm:t>
    </dgm:pt>
    <dgm:pt modelId="{898656EF-A415-BE47-B0C0-210C5EFA5BAE}" type="parTrans" cxnId="{7A57A9C3-43A2-434D-A357-31E1F8E358B8}">
      <dgm:prSet/>
      <dgm:spPr/>
      <dgm:t>
        <a:bodyPr/>
        <a:lstStyle/>
        <a:p>
          <a:endParaRPr lang="en-GB"/>
        </a:p>
      </dgm:t>
    </dgm:pt>
    <dgm:pt modelId="{B5CDE2FC-5F34-D142-8924-AC32BCB29F50}">
      <dgm:prSet/>
      <dgm:spPr/>
      <dgm:t>
        <a:bodyPr/>
        <a:lstStyle/>
        <a:p>
          <a:r>
            <a:rPr lang="en-GB" b="1" dirty="0"/>
            <a:t>Tutorial</a:t>
          </a:r>
          <a:endParaRPr lang="en-GB" dirty="0"/>
        </a:p>
      </dgm:t>
    </dgm:pt>
    <dgm:pt modelId="{427A078B-5709-574E-8BE3-A41DCC9E67BF}" type="parTrans" cxnId="{708C809F-40CA-E048-B7B3-34E6E7816097}">
      <dgm:prSet/>
      <dgm:spPr/>
      <dgm:t>
        <a:bodyPr/>
        <a:lstStyle/>
        <a:p>
          <a:endParaRPr lang="en-GB"/>
        </a:p>
      </dgm:t>
    </dgm:pt>
    <dgm:pt modelId="{99A4765B-400F-0842-8927-A748BE501976}" type="sibTrans" cxnId="{708C809F-40CA-E048-B7B3-34E6E7816097}">
      <dgm:prSet/>
      <dgm:spPr/>
      <dgm:t>
        <a:bodyPr/>
        <a:lstStyle/>
        <a:p>
          <a:endParaRPr lang="en-GB"/>
        </a:p>
      </dgm:t>
    </dgm:pt>
    <dgm:pt modelId="{FDCD9FF2-8C66-1848-9067-D58111340D14}">
      <dgm:prSet/>
      <dgm:spPr/>
      <dgm:t>
        <a:bodyPr/>
        <a:lstStyle/>
        <a:p>
          <a:r>
            <a:rPr lang="en-US" dirty="0"/>
            <a:t>Via main site: </a:t>
          </a:r>
          <a:r>
            <a:rPr lang="en-US" dirty="0">
              <a:hlinkClick xmlns:r="http://schemas.openxmlformats.org/officeDocument/2006/relationships" r:id="rId2"/>
            </a:rPr>
            <a:t>https://conda.io/projects/conda/en/latest/user-guide/install/download.html</a:t>
          </a:r>
          <a:r>
            <a:rPr lang="en-US" dirty="0"/>
            <a:t> </a:t>
          </a:r>
          <a:endParaRPr lang="en-GB" dirty="0"/>
        </a:p>
      </dgm:t>
    </dgm:pt>
    <dgm:pt modelId="{DABDB8FB-30A7-9D45-BE1F-C12973A8283E}" type="parTrans" cxnId="{0C21CB22-1ACA-A045-8478-845193214E5A}">
      <dgm:prSet/>
      <dgm:spPr/>
      <dgm:t>
        <a:bodyPr/>
        <a:lstStyle/>
        <a:p>
          <a:endParaRPr lang="en-GB"/>
        </a:p>
      </dgm:t>
    </dgm:pt>
    <dgm:pt modelId="{0E52DABC-EA10-3140-9C17-4DA33F5C6E6D}" type="sibTrans" cxnId="{0C21CB22-1ACA-A045-8478-845193214E5A}">
      <dgm:prSet/>
      <dgm:spPr/>
      <dgm:t>
        <a:bodyPr/>
        <a:lstStyle/>
        <a:p>
          <a:endParaRPr lang="en-GB"/>
        </a:p>
      </dgm:t>
    </dgm:pt>
    <dgm:pt modelId="{24129691-42E6-7B4D-97A9-1793B7BDB393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3"/>
            </a:rPr>
            <a:t>https://medium.com/@nrk25693/how-to-add-your-conda-environment-to-your-jupyter-notebook-in-just-4-steps-abeab8b8d084</a:t>
          </a:r>
          <a:r>
            <a:rPr lang="en-GB" dirty="0"/>
            <a:t> </a:t>
          </a:r>
        </a:p>
      </dgm:t>
    </dgm:pt>
    <dgm:pt modelId="{24D8013E-9016-134D-9963-48016D0AF6D4}" type="parTrans" cxnId="{6BDB5817-6584-3146-BF18-28DB79215E94}">
      <dgm:prSet/>
      <dgm:spPr/>
      <dgm:t>
        <a:bodyPr/>
        <a:lstStyle/>
        <a:p>
          <a:endParaRPr lang="en-GB"/>
        </a:p>
      </dgm:t>
    </dgm:pt>
    <dgm:pt modelId="{61CB65A9-19D4-274D-A6C7-66CB45EDD471}" type="sibTrans" cxnId="{6BDB5817-6584-3146-BF18-28DB79215E94}">
      <dgm:prSet/>
      <dgm:spPr/>
      <dgm:t>
        <a:bodyPr/>
        <a:lstStyle/>
        <a:p>
          <a:endParaRPr lang="en-GB"/>
        </a:p>
      </dgm:t>
    </dgm:pt>
    <dgm:pt modelId="{27DFFC65-5B6E-144E-94A6-7A5E047D77C0}">
      <dgm:prSet/>
      <dgm:spPr/>
      <dgm:t>
        <a:bodyPr/>
        <a:lstStyle/>
        <a:p>
          <a:endParaRPr lang="en-GB" dirty="0"/>
        </a:p>
      </dgm:t>
    </dgm:pt>
    <dgm:pt modelId="{5A084408-75B3-FC46-BE12-8465A0B075AA}" type="parTrans" cxnId="{2C0F6A35-ECFC-674D-84A1-66F9CF9E0CA2}">
      <dgm:prSet/>
      <dgm:spPr/>
      <dgm:t>
        <a:bodyPr/>
        <a:lstStyle/>
        <a:p>
          <a:endParaRPr lang="en-GB"/>
        </a:p>
      </dgm:t>
    </dgm:pt>
    <dgm:pt modelId="{F0C56DFD-0F2C-F942-ACCF-2C704C5DFC59}" type="sibTrans" cxnId="{2C0F6A35-ECFC-674D-84A1-66F9CF9E0CA2}">
      <dgm:prSet/>
      <dgm:spPr/>
      <dgm:t>
        <a:bodyPr/>
        <a:lstStyle/>
        <a:p>
          <a:endParaRPr lang="en-GB"/>
        </a:p>
      </dgm:t>
    </dgm:pt>
    <dgm:pt modelId="{899CF741-7F74-0943-BDEF-000181A0ECE3}" type="pres">
      <dgm:prSet presAssocID="{CE2DA85B-B76B-954A-B6BE-1126CAF5018E}" presName="Name0" presStyleCnt="0">
        <dgm:presLayoutVars>
          <dgm:dir/>
          <dgm:animLvl val="lvl"/>
          <dgm:resizeHandles val="exact"/>
        </dgm:presLayoutVars>
      </dgm:prSet>
      <dgm:spPr/>
    </dgm:pt>
    <dgm:pt modelId="{EF5DF0AB-9B0D-2B4C-BD90-85F9045BCA96}" type="pres">
      <dgm:prSet presAssocID="{86E524B2-A223-664B-AA9A-E3C943855931}" presName="linNode" presStyleCnt="0"/>
      <dgm:spPr/>
    </dgm:pt>
    <dgm:pt modelId="{F6972B57-E837-E246-A8A8-159EF1441A6F}" type="pres">
      <dgm:prSet presAssocID="{86E524B2-A223-664B-AA9A-E3C943855931}" presName="parentText" presStyleLbl="node1" presStyleIdx="0" presStyleCnt="3" custScaleX="70278">
        <dgm:presLayoutVars>
          <dgm:chMax val="1"/>
          <dgm:bulletEnabled val="1"/>
        </dgm:presLayoutVars>
      </dgm:prSet>
      <dgm:spPr/>
    </dgm:pt>
    <dgm:pt modelId="{4901E51C-685B-FB43-940A-038C55D9E562}" type="pres">
      <dgm:prSet presAssocID="{86E524B2-A223-664B-AA9A-E3C943855931}" presName="descendantText" presStyleLbl="alignAccFollowNode1" presStyleIdx="0" presStyleCnt="3">
        <dgm:presLayoutVars>
          <dgm:bulletEnabled val="1"/>
        </dgm:presLayoutVars>
      </dgm:prSet>
      <dgm:spPr/>
    </dgm:pt>
    <dgm:pt modelId="{CF9CC089-1EDC-1049-B521-F0B653DB1B12}" type="pres">
      <dgm:prSet presAssocID="{A5FF0FFB-ECED-3C49-9EE1-DF243E1B0479}" presName="sp" presStyleCnt="0"/>
      <dgm:spPr/>
    </dgm:pt>
    <dgm:pt modelId="{49E72899-0C50-ED4D-8ACE-616597A2EAD0}" type="pres">
      <dgm:prSet presAssocID="{2555F8B9-4575-DB47-9814-AD8D05251BB7}" presName="linNode" presStyleCnt="0"/>
      <dgm:spPr/>
    </dgm:pt>
    <dgm:pt modelId="{AB4C80AB-1E3E-804D-8CE4-4C8B64419804}" type="pres">
      <dgm:prSet presAssocID="{2555F8B9-4575-DB47-9814-AD8D05251BB7}" presName="parentText" presStyleLbl="node1" presStyleIdx="1" presStyleCnt="3" custScaleX="70278">
        <dgm:presLayoutVars>
          <dgm:chMax val="1"/>
          <dgm:bulletEnabled val="1"/>
        </dgm:presLayoutVars>
      </dgm:prSet>
      <dgm:spPr/>
    </dgm:pt>
    <dgm:pt modelId="{58BD66D9-AF36-AE45-8EBC-48827256B183}" type="pres">
      <dgm:prSet presAssocID="{2555F8B9-4575-DB47-9814-AD8D05251BB7}" presName="descendantText" presStyleLbl="alignAccFollowNode1" presStyleIdx="1" presStyleCnt="3" custLinFactNeighborX="-365" custLinFactNeighborY="1943">
        <dgm:presLayoutVars>
          <dgm:bulletEnabled val="1"/>
        </dgm:presLayoutVars>
      </dgm:prSet>
      <dgm:spPr/>
    </dgm:pt>
    <dgm:pt modelId="{33EE40FD-F8F4-5446-99BB-C2E08319B05D}" type="pres">
      <dgm:prSet presAssocID="{13F6C19D-82BE-6340-855D-69A3798545B0}" presName="sp" presStyleCnt="0"/>
      <dgm:spPr/>
    </dgm:pt>
    <dgm:pt modelId="{BAAB4161-982B-A24C-A6A1-93ED18CA09A6}" type="pres">
      <dgm:prSet presAssocID="{FB713443-802D-2742-8135-4B7E342BE0C7}" presName="linNode" presStyleCnt="0"/>
      <dgm:spPr/>
    </dgm:pt>
    <dgm:pt modelId="{D716D369-FD83-8649-8B5E-688A53979D4D}" type="pres">
      <dgm:prSet presAssocID="{FB713443-802D-2742-8135-4B7E342BE0C7}" presName="parentText" presStyleLbl="node1" presStyleIdx="2" presStyleCnt="3" custScaleX="70278">
        <dgm:presLayoutVars>
          <dgm:chMax val="1"/>
          <dgm:bulletEnabled val="1"/>
        </dgm:presLayoutVars>
      </dgm:prSet>
      <dgm:spPr/>
    </dgm:pt>
    <dgm:pt modelId="{EFFB9FDA-9A68-8243-A1DC-E9B28344078A}" type="pres">
      <dgm:prSet presAssocID="{FB713443-802D-2742-8135-4B7E342BE0C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CBF0602-9425-8F44-BFC2-D3B7DAE31BE9}" srcId="{6FE2396B-C364-DC4F-AF58-04382D46F1AD}" destId="{308E42E7-0FB3-284D-95DA-B80A3273F84D}" srcOrd="0" destOrd="0" parTransId="{FEB36C6D-6912-4546-B975-0D4B0BF90897}" sibTransId="{0F4AE604-1C4B-D14F-BD3E-583589A7E5E8}"/>
    <dgm:cxn modelId="{6084C710-89CB-F444-ACB7-EF254412613C}" type="presOf" srcId="{C6D6C5AD-B944-D644-BB52-EFA3D28CDB71}" destId="{58BD66D9-AF36-AE45-8EBC-48827256B183}" srcOrd="0" destOrd="3" presId="urn:microsoft.com/office/officeart/2005/8/layout/vList5"/>
    <dgm:cxn modelId="{05586912-BD56-DA40-97ED-33509A01275B}" type="presOf" srcId="{606CFEB8-420F-674D-B565-BF942CC5965D}" destId="{58BD66D9-AF36-AE45-8EBC-48827256B183}" srcOrd="0" destOrd="4" presId="urn:microsoft.com/office/officeart/2005/8/layout/vList5"/>
    <dgm:cxn modelId="{3398E915-2045-594F-A74B-233742F03FF0}" type="presOf" srcId="{27DFFC65-5B6E-144E-94A6-7A5E047D77C0}" destId="{EFFB9FDA-9A68-8243-A1DC-E9B28344078A}" srcOrd="0" destOrd="0" presId="urn:microsoft.com/office/officeart/2005/8/layout/vList5"/>
    <dgm:cxn modelId="{6BDB5817-6584-3146-BF18-28DB79215E94}" srcId="{B5CDE2FC-5F34-D142-8924-AC32BCB29F50}" destId="{24129691-42E6-7B4D-97A9-1793B7BDB393}" srcOrd="0" destOrd="0" parTransId="{24D8013E-9016-134D-9963-48016D0AF6D4}" sibTransId="{61CB65A9-19D4-274D-A6C7-66CB45EDD471}"/>
    <dgm:cxn modelId="{FD82EA1F-CE54-FC4E-BD1D-027B60BE6E4B}" type="presOf" srcId="{2555F8B9-4575-DB47-9814-AD8D05251BB7}" destId="{AB4C80AB-1E3E-804D-8CE4-4C8B64419804}" srcOrd="0" destOrd="0" presId="urn:microsoft.com/office/officeart/2005/8/layout/vList5"/>
    <dgm:cxn modelId="{0C21CB22-1ACA-A045-8478-845193214E5A}" srcId="{CBEB738A-BB4F-6846-B284-7B345908DAD2}" destId="{FDCD9FF2-8C66-1848-9067-D58111340D14}" srcOrd="0" destOrd="0" parTransId="{DABDB8FB-30A7-9D45-BE1F-C12973A8283E}" sibTransId="{0E52DABC-EA10-3140-9C17-4DA33F5C6E6D}"/>
    <dgm:cxn modelId="{994A612B-B607-3E42-83C7-C5BA1C675EEE}" srcId="{CE2DA85B-B76B-954A-B6BE-1126CAF5018E}" destId="{FB713443-802D-2742-8135-4B7E342BE0C7}" srcOrd="2" destOrd="0" parTransId="{AAE18846-D2F6-4040-9D87-E88A4BF6C545}" sibTransId="{C0EE0D4E-FDB5-8B4A-8AD2-BFB3BF2AB40E}"/>
    <dgm:cxn modelId="{2C0F6A35-ECFC-674D-84A1-66F9CF9E0CA2}" srcId="{FB713443-802D-2742-8135-4B7E342BE0C7}" destId="{27DFFC65-5B6E-144E-94A6-7A5E047D77C0}" srcOrd="0" destOrd="0" parTransId="{5A084408-75B3-FC46-BE12-8465A0B075AA}" sibTransId="{F0C56DFD-0F2C-F942-ACCF-2C704C5DFC59}"/>
    <dgm:cxn modelId="{26EFCB36-41FB-DD4A-9E17-AB65552F5C75}" type="presOf" srcId="{B5CDE2FC-5F34-D142-8924-AC32BCB29F50}" destId="{EFFB9FDA-9A68-8243-A1DC-E9B28344078A}" srcOrd="0" destOrd="1" presId="urn:microsoft.com/office/officeart/2005/8/layout/vList5"/>
    <dgm:cxn modelId="{D5591144-0AA8-7146-8A58-D14FBC36B51E}" srcId="{CBEB738A-BB4F-6846-B284-7B345908DAD2}" destId="{449C61BE-BA33-F74A-B021-20AA095D259F}" srcOrd="1" destOrd="0" parTransId="{816EB94E-531A-5945-8996-A2F5708D77F1}" sibTransId="{EC38F4BC-8E6E-3640-BC12-A93F3D296D8A}"/>
    <dgm:cxn modelId="{D6CF7350-DD82-FA4C-99E7-0D8965B88AC7}" type="presOf" srcId="{6FE2396B-C364-DC4F-AF58-04382D46F1AD}" destId="{58BD66D9-AF36-AE45-8EBC-48827256B183}" srcOrd="0" destOrd="0" presId="urn:microsoft.com/office/officeart/2005/8/layout/vList5"/>
    <dgm:cxn modelId="{79D10554-D6AA-F44D-8ADD-A5D06924F3F6}" srcId="{6FE2396B-C364-DC4F-AF58-04382D46F1AD}" destId="{C6D6C5AD-B944-D644-BB52-EFA3D28CDB71}" srcOrd="2" destOrd="0" parTransId="{F4350E3B-8C13-F849-B7BC-17FBE8FF9D29}" sibTransId="{2E648B39-33EF-A845-B190-7DE744795641}"/>
    <dgm:cxn modelId="{DD37CA63-712B-E444-8E05-CF5672794F93}" type="presOf" srcId="{449C61BE-BA33-F74A-B021-20AA095D259F}" destId="{4901E51C-685B-FB43-940A-038C55D9E562}" srcOrd="0" destOrd="2" presId="urn:microsoft.com/office/officeart/2005/8/layout/vList5"/>
    <dgm:cxn modelId="{D974D47C-0F22-9D4B-94C6-96124592ABB5}" type="presOf" srcId="{CBEB738A-BB4F-6846-B284-7B345908DAD2}" destId="{4901E51C-685B-FB43-940A-038C55D9E562}" srcOrd="0" destOrd="0" presId="urn:microsoft.com/office/officeart/2005/8/layout/vList5"/>
    <dgm:cxn modelId="{C55E8A89-0606-F948-B7B9-A50C3ED18DC2}" type="presOf" srcId="{FDCD9FF2-8C66-1848-9067-D58111340D14}" destId="{4901E51C-685B-FB43-940A-038C55D9E562}" srcOrd="0" destOrd="1" presId="urn:microsoft.com/office/officeart/2005/8/layout/vList5"/>
    <dgm:cxn modelId="{1162E08A-70CC-274B-BAFE-F1C07189C52B}" srcId="{CE2DA85B-B76B-954A-B6BE-1126CAF5018E}" destId="{86E524B2-A223-664B-AA9A-E3C943855931}" srcOrd="0" destOrd="0" parTransId="{F0E28755-5C11-A545-B615-8ED60836592C}" sibTransId="{A5FF0FFB-ECED-3C49-9EE1-DF243E1B0479}"/>
    <dgm:cxn modelId="{84198292-0BD0-CC48-BCAC-3739CFDBEF79}" srcId="{6FE2396B-C364-DC4F-AF58-04382D46F1AD}" destId="{F82E3A46-D526-1F44-BD19-87E26DE28523}" srcOrd="1" destOrd="0" parTransId="{D78E5228-D622-154B-9962-02423CDA9022}" sibTransId="{AE6F8D93-D4FF-1441-B3CB-B51F5A400890}"/>
    <dgm:cxn modelId="{C1FA4B93-E730-2442-A65A-36087972539D}" srcId="{CE2DA85B-B76B-954A-B6BE-1126CAF5018E}" destId="{2555F8B9-4575-DB47-9814-AD8D05251BB7}" srcOrd="1" destOrd="0" parTransId="{8337CF5D-0CC8-A144-AB77-F22FD175044B}" sibTransId="{13F6C19D-82BE-6340-855D-69A3798545B0}"/>
    <dgm:cxn modelId="{8B245299-397A-E34A-B80B-F3F62D0515B7}" type="presOf" srcId="{24129691-42E6-7B4D-97A9-1793B7BDB393}" destId="{EFFB9FDA-9A68-8243-A1DC-E9B28344078A}" srcOrd="0" destOrd="2" presId="urn:microsoft.com/office/officeart/2005/8/layout/vList5"/>
    <dgm:cxn modelId="{708C809F-40CA-E048-B7B3-34E6E7816097}" srcId="{FB713443-802D-2742-8135-4B7E342BE0C7}" destId="{B5CDE2FC-5F34-D142-8924-AC32BCB29F50}" srcOrd="1" destOrd="0" parTransId="{427A078B-5709-574E-8BE3-A41DCC9E67BF}" sibTransId="{99A4765B-400F-0842-8927-A748BE501976}"/>
    <dgm:cxn modelId="{701F20AD-4566-E14C-A34F-BF18A4A5B672}" type="presOf" srcId="{86E524B2-A223-664B-AA9A-E3C943855931}" destId="{F6972B57-E837-E246-A8A8-159EF1441A6F}" srcOrd="0" destOrd="0" presId="urn:microsoft.com/office/officeart/2005/8/layout/vList5"/>
    <dgm:cxn modelId="{7A57A9C3-43A2-434D-A357-31E1F8E358B8}" srcId="{2555F8B9-4575-DB47-9814-AD8D05251BB7}" destId="{606CFEB8-420F-674D-B565-BF942CC5965D}" srcOrd="1" destOrd="0" parTransId="{898656EF-A415-BE47-B0C0-210C5EFA5BAE}" sibTransId="{9207A648-42CF-614A-BB1E-A011B75EB210}"/>
    <dgm:cxn modelId="{DF2756C7-D7D2-DC4B-89F3-6884A5EECD6D}" type="presOf" srcId="{FB713443-802D-2742-8135-4B7E342BE0C7}" destId="{D716D369-FD83-8649-8B5E-688A53979D4D}" srcOrd="0" destOrd="0" presId="urn:microsoft.com/office/officeart/2005/8/layout/vList5"/>
    <dgm:cxn modelId="{FB58C1C9-56DC-AE4D-9A8D-48D3BC949370}" type="presOf" srcId="{CE2DA85B-B76B-954A-B6BE-1126CAF5018E}" destId="{899CF741-7F74-0943-BDEF-000181A0ECE3}" srcOrd="0" destOrd="0" presId="urn:microsoft.com/office/officeart/2005/8/layout/vList5"/>
    <dgm:cxn modelId="{313317CC-40B1-D648-BD5C-BEE8AE64A74B}" srcId="{86E524B2-A223-664B-AA9A-E3C943855931}" destId="{CBEB738A-BB4F-6846-B284-7B345908DAD2}" srcOrd="0" destOrd="0" parTransId="{B04481AA-A5BA-F74C-AA21-D49B07EC9837}" sibTransId="{E4EA1AB4-905C-5347-A2B0-FDAF896B4FEE}"/>
    <dgm:cxn modelId="{FE305BD4-FB84-0245-B7F7-5115B45E2496}" srcId="{2555F8B9-4575-DB47-9814-AD8D05251BB7}" destId="{6FE2396B-C364-DC4F-AF58-04382D46F1AD}" srcOrd="0" destOrd="0" parTransId="{768EC6F2-1C1C-B74E-B753-AE2E803271DA}" sibTransId="{8B7CE99B-CA22-5348-95F8-D5A7070F9A95}"/>
    <dgm:cxn modelId="{8B6A52DC-14B1-0749-894A-8B3CE90FC445}" type="presOf" srcId="{308E42E7-0FB3-284D-95DA-B80A3273F84D}" destId="{58BD66D9-AF36-AE45-8EBC-48827256B183}" srcOrd="0" destOrd="1" presId="urn:microsoft.com/office/officeart/2005/8/layout/vList5"/>
    <dgm:cxn modelId="{EF1D55FC-1AB7-5F40-BDA3-431AFC12EE13}" type="presOf" srcId="{F82E3A46-D526-1F44-BD19-87E26DE28523}" destId="{58BD66D9-AF36-AE45-8EBC-48827256B183}" srcOrd="0" destOrd="2" presId="urn:microsoft.com/office/officeart/2005/8/layout/vList5"/>
    <dgm:cxn modelId="{FE6DE461-AD29-F144-BC69-FC76D07A86E9}" type="presParOf" srcId="{899CF741-7F74-0943-BDEF-000181A0ECE3}" destId="{EF5DF0AB-9B0D-2B4C-BD90-85F9045BCA96}" srcOrd="0" destOrd="0" presId="urn:microsoft.com/office/officeart/2005/8/layout/vList5"/>
    <dgm:cxn modelId="{C97F7E89-A621-2B41-AD55-434211CF573C}" type="presParOf" srcId="{EF5DF0AB-9B0D-2B4C-BD90-85F9045BCA96}" destId="{F6972B57-E837-E246-A8A8-159EF1441A6F}" srcOrd="0" destOrd="0" presId="urn:microsoft.com/office/officeart/2005/8/layout/vList5"/>
    <dgm:cxn modelId="{D312E765-100F-8149-B911-07775A72CF09}" type="presParOf" srcId="{EF5DF0AB-9B0D-2B4C-BD90-85F9045BCA96}" destId="{4901E51C-685B-FB43-940A-038C55D9E562}" srcOrd="1" destOrd="0" presId="urn:microsoft.com/office/officeart/2005/8/layout/vList5"/>
    <dgm:cxn modelId="{3AB9B8F7-A1ED-2149-BA28-5BEAD1399FF7}" type="presParOf" srcId="{899CF741-7F74-0943-BDEF-000181A0ECE3}" destId="{CF9CC089-1EDC-1049-B521-F0B653DB1B12}" srcOrd="1" destOrd="0" presId="urn:microsoft.com/office/officeart/2005/8/layout/vList5"/>
    <dgm:cxn modelId="{21130C58-F0E0-B843-A0BF-A93D8CB38F2A}" type="presParOf" srcId="{899CF741-7F74-0943-BDEF-000181A0ECE3}" destId="{49E72899-0C50-ED4D-8ACE-616597A2EAD0}" srcOrd="2" destOrd="0" presId="urn:microsoft.com/office/officeart/2005/8/layout/vList5"/>
    <dgm:cxn modelId="{DA57719F-BE66-0549-B186-5F8B42B66E49}" type="presParOf" srcId="{49E72899-0C50-ED4D-8ACE-616597A2EAD0}" destId="{AB4C80AB-1E3E-804D-8CE4-4C8B64419804}" srcOrd="0" destOrd="0" presId="urn:microsoft.com/office/officeart/2005/8/layout/vList5"/>
    <dgm:cxn modelId="{DA651281-1A9D-7F49-AF58-6399E8849005}" type="presParOf" srcId="{49E72899-0C50-ED4D-8ACE-616597A2EAD0}" destId="{58BD66D9-AF36-AE45-8EBC-48827256B183}" srcOrd="1" destOrd="0" presId="urn:microsoft.com/office/officeart/2005/8/layout/vList5"/>
    <dgm:cxn modelId="{3B609FA0-574A-234D-B561-1B66EB19E7D2}" type="presParOf" srcId="{899CF741-7F74-0943-BDEF-000181A0ECE3}" destId="{33EE40FD-F8F4-5446-99BB-C2E08319B05D}" srcOrd="3" destOrd="0" presId="urn:microsoft.com/office/officeart/2005/8/layout/vList5"/>
    <dgm:cxn modelId="{02C87954-25CF-3045-BBD4-9E087549E777}" type="presParOf" srcId="{899CF741-7F74-0943-BDEF-000181A0ECE3}" destId="{BAAB4161-982B-A24C-A6A1-93ED18CA09A6}" srcOrd="4" destOrd="0" presId="urn:microsoft.com/office/officeart/2005/8/layout/vList5"/>
    <dgm:cxn modelId="{278B1FD8-C2D2-E947-BD20-4A771BD20910}" type="presParOf" srcId="{BAAB4161-982B-A24C-A6A1-93ED18CA09A6}" destId="{D716D369-FD83-8649-8B5E-688A53979D4D}" srcOrd="0" destOrd="0" presId="urn:microsoft.com/office/officeart/2005/8/layout/vList5"/>
    <dgm:cxn modelId="{35CAB13B-C30A-8841-B598-6CDEFB8277B2}" type="presParOf" srcId="{BAAB4161-982B-A24C-A6A1-93ED18CA09A6}" destId="{EFFB9FDA-9A68-8243-A1DC-E9B2834407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E05B48-B39D-7343-8B6F-E6D5940BB91C}" type="doc">
      <dgm:prSet loTypeId="urn:microsoft.com/office/officeart/2005/8/layout/hProcess9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6BA6191-87CE-1B4F-8B64-E5B664861070}">
      <dgm:prSet phldrT="[Text]"/>
      <dgm:spPr/>
      <dgm:t>
        <a:bodyPr/>
        <a:lstStyle/>
        <a:p>
          <a:r>
            <a:rPr lang="en-GB" dirty="0"/>
            <a:t>Activate </a:t>
          </a:r>
          <a:r>
            <a:rPr lang="en-GB" dirty="0" err="1"/>
            <a:t>conda</a:t>
          </a:r>
          <a:r>
            <a:rPr lang="en-GB" dirty="0"/>
            <a:t> env</a:t>
          </a:r>
        </a:p>
      </dgm:t>
    </dgm:pt>
    <dgm:pt modelId="{08E897A6-5022-894B-B921-AE05A64E8BC2}" type="parTrans" cxnId="{08BF1C6C-32B3-B749-A23C-DB09D8894C7A}">
      <dgm:prSet/>
      <dgm:spPr/>
      <dgm:t>
        <a:bodyPr/>
        <a:lstStyle/>
        <a:p>
          <a:endParaRPr lang="en-GB"/>
        </a:p>
      </dgm:t>
    </dgm:pt>
    <dgm:pt modelId="{83079883-6122-2743-A15F-87302CC1BB95}" type="sibTrans" cxnId="{08BF1C6C-32B3-B749-A23C-DB09D8894C7A}">
      <dgm:prSet/>
      <dgm:spPr/>
      <dgm:t>
        <a:bodyPr/>
        <a:lstStyle/>
        <a:p>
          <a:endParaRPr lang="en-GB"/>
        </a:p>
      </dgm:t>
    </dgm:pt>
    <dgm:pt modelId="{5043A03C-C507-0241-8742-0A8AF55DC7D4}">
      <dgm:prSet phldrT="[Text]"/>
      <dgm:spPr/>
      <dgm:t>
        <a:bodyPr/>
        <a:lstStyle/>
        <a:p>
          <a:r>
            <a:rPr lang="en-GB" dirty="0"/>
            <a:t>Launch </a:t>
          </a:r>
          <a:r>
            <a:rPr lang="en-GB" dirty="0" err="1"/>
            <a:t>jupyter</a:t>
          </a:r>
          <a:endParaRPr lang="en-GB" dirty="0"/>
        </a:p>
      </dgm:t>
    </dgm:pt>
    <dgm:pt modelId="{1E62B92A-FF26-8F4E-B275-7E4EF0EE32AF}" type="parTrans" cxnId="{08881569-C2BC-8347-B07D-F89AA1C66EEE}">
      <dgm:prSet/>
      <dgm:spPr/>
      <dgm:t>
        <a:bodyPr/>
        <a:lstStyle/>
        <a:p>
          <a:endParaRPr lang="en-GB"/>
        </a:p>
      </dgm:t>
    </dgm:pt>
    <dgm:pt modelId="{390DA737-8F51-8946-830B-DC461A55214F}" type="sibTrans" cxnId="{08881569-C2BC-8347-B07D-F89AA1C66EEE}">
      <dgm:prSet/>
      <dgm:spPr/>
      <dgm:t>
        <a:bodyPr/>
        <a:lstStyle/>
        <a:p>
          <a:endParaRPr lang="en-GB"/>
        </a:p>
      </dgm:t>
    </dgm:pt>
    <dgm:pt modelId="{CB36FBC1-1105-2B4B-85CE-F4230F0BBA5C}">
      <dgm:prSet phldrT="[Text]"/>
      <dgm:spPr/>
      <dgm:t>
        <a:bodyPr/>
        <a:lstStyle/>
        <a:p>
          <a:r>
            <a:rPr lang="en-GB" dirty="0"/>
            <a:t>Open notebook</a:t>
          </a:r>
        </a:p>
      </dgm:t>
    </dgm:pt>
    <dgm:pt modelId="{DE173763-FA66-C94D-AAF3-76DB9C938BAD}" type="parTrans" cxnId="{69521690-00C9-624A-ACE8-259BF74DC43D}">
      <dgm:prSet/>
      <dgm:spPr/>
      <dgm:t>
        <a:bodyPr/>
        <a:lstStyle/>
        <a:p>
          <a:endParaRPr lang="en-GB"/>
        </a:p>
      </dgm:t>
    </dgm:pt>
    <dgm:pt modelId="{0F13DABE-7F08-9546-B8F5-EDFF10319ECA}" type="sibTrans" cxnId="{69521690-00C9-624A-ACE8-259BF74DC43D}">
      <dgm:prSet/>
      <dgm:spPr/>
      <dgm:t>
        <a:bodyPr/>
        <a:lstStyle/>
        <a:p>
          <a:endParaRPr lang="en-GB"/>
        </a:p>
      </dgm:t>
    </dgm:pt>
    <dgm:pt modelId="{43EBD564-32E1-0546-8C43-3A0A0CA9CB19}">
      <dgm:prSet/>
      <dgm:spPr>
        <a:ln w="38100">
          <a:solidFill>
            <a:schemeClr val="tx2">
              <a:lumMod val="50000"/>
              <a:lumOff val="50000"/>
            </a:schemeClr>
          </a:solidFill>
          <a:prstDash val="lgDash"/>
        </a:ln>
      </dgm:spPr>
      <dgm:t>
        <a:bodyPr/>
        <a:lstStyle/>
        <a:p>
          <a:r>
            <a:rPr lang="en-GB" dirty="0"/>
            <a:t>Change kernel</a:t>
          </a:r>
        </a:p>
      </dgm:t>
    </dgm:pt>
    <dgm:pt modelId="{1145D800-C2FC-934E-89D9-56BB1268ACA2}" type="parTrans" cxnId="{E7E656E2-7230-5340-B614-E5B5324740E5}">
      <dgm:prSet/>
      <dgm:spPr/>
      <dgm:t>
        <a:bodyPr/>
        <a:lstStyle/>
        <a:p>
          <a:endParaRPr lang="en-GB"/>
        </a:p>
      </dgm:t>
    </dgm:pt>
    <dgm:pt modelId="{8A5D1DB0-49CC-0C47-8BDB-AAB7103E50EF}" type="sibTrans" cxnId="{E7E656E2-7230-5340-B614-E5B5324740E5}">
      <dgm:prSet/>
      <dgm:spPr/>
      <dgm:t>
        <a:bodyPr/>
        <a:lstStyle/>
        <a:p>
          <a:endParaRPr lang="en-GB"/>
        </a:p>
      </dgm:t>
    </dgm:pt>
    <dgm:pt modelId="{6747DA95-4B8A-2F40-A6E9-350EBA8ABF5B}">
      <dgm:prSet phldrT="[Text]"/>
      <dgm:spPr>
        <a:ln w="38100">
          <a:solidFill>
            <a:schemeClr val="tx2">
              <a:lumMod val="50000"/>
              <a:lumOff val="50000"/>
            </a:schemeClr>
          </a:solidFill>
          <a:prstDash val="lgDash"/>
        </a:ln>
      </dgm:spPr>
      <dgm:t>
        <a:bodyPr/>
        <a:lstStyle/>
        <a:p>
          <a:r>
            <a:rPr lang="en-GB" dirty="0"/>
            <a:t>Activate </a:t>
          </a:r>
          <a:r>
            <a:rPr lang="en-GB" dirty="0" err="1"/>
            <a:t>nbextensions</a:t>
          </a:r>
          <a:endParaRPr lang="en-GB" dirty="0"/>
        </a:p>
      </dgm:t>
    </dgm:pt>
    <dgm:pt modelId="{BF707FDA-3392-3342-9AF8-7AEAA934C0C5}" type="parTrans" cxnId="{71366325-757F-3647-89FB-B7F7AD80C19E}">
      <dgm:prSet/>
      <dgm:spPr/>
      <dgm:t>
        <a:bodyPr/>
        <a:lstStyle/>
        <a:p>
          <a:endParaRPr lang="en-GB"/>
        </a:p>
      </dgm:t>
    </dgm:pt>
    <dgm:pt modelId="{45944D8F-E687-0345-A0D4-8244041FF556}" type="sibTrans" cxnId="{71366325-757F-3647-89FB-B7F7AD80C19E}">
      <dgm:prSet/>
      <dgm:spPr/>
      <dgm:t>
        <a:bodyPr/>
        <a:lstStyle/>
        <a:p>
          <a:endParaRPr lang="en-GB"/>
        </a:p>
      </dgm:t>
    </dgm:pt>
    <dgm:pt modelId="{25EE198E-191C-1F4B-8E30-0120A999F3AC}" type="pres">
      <dgm:prSet presAssocID="{BEE05B48-B39D-7343-8B6F-E6D5940BB91C}" presName="CompostProcess" presStyleCnt="0">
        <dgm:presLayoutVars>
          <dgm:dir/>
          <dgm:resizeHandles val="exact"/>
        </dgm:presLayoutVars>
      </dgm:prSet>
      <dgm:spPr/>
    </dgm:pt>
    <dgm:pt modelId="{DB1B1E1B-D3E6-8E4D-A2B2-CA15BC3A2066}" type="pres">
      <dgm:prSet presAssocID="{BEE05B48-B39D-7343-8B6F-E6D5940BB91C}" presName="arrow" presStyleLbl="bgShp" presStyleIdx="0" presStyleCnt="1"/>
      <dgm:spPr/>
    </dgm:pt>
    <dgm:pt modelId="{3299CDBE-E1F4-BA41-9F18-6D2C26188E65}" type="pres">
      <dgm:prSet presAssocID="{BEE05B48-B39D-7343-8B6F-E6D5940BB91C}" presName="linearProcess" presStyleCnt="0"/>
      <dgm:spPr/>
    </dgm:pt>
    <dgm:pt modelId="{1FF418AA-3748-064B-8F86-2734E99A9E55}" type="pres">
      <dgm:prSet presAssocID="{C6BA6191-87CE-1B4F-8B64-E5B664861070}" presName="textNode" presStyleLbl="node1" presStyleIdx="0" presStyleCnt="5">
        <dgm:presLayoutVars>
          <dgm:bulletEnabled val="1"/>
        </dgm:presLayoutVars>
      </dgm:prSet>
      <dgm:spPr/>
    </dgm:pt>
    <dgm:pt modelId="{FEE35C67-6FE4-8742-80ED-79A644984BB3}" type="pres">
      <dgm:prSet presAssocID="{83079883-6122-2743-A15F-87302CC1BB95}" presName="sibTrans" presStyleCnt="0"/>
      <dgm:spPr/>
    </dgm:pt>
    <dgm:pt modelId="{CDCCA722-3FA6-B444-9646-D43167522248}" type="pres">
      <dgm:prSet presAssocID="{5043A03C-C507-0241-8742-0A8AF55DC7D4}" presName="textNode" presStyleLbl="node1" presStyleIdx="1" presStyleCnt="5">
        <dgm:presLayoutVars>
          <dgm:bulletEnabled val="1"/>
        </dgm:presLayoutVars>
      </dgm:prSet>
      <dgm:spPr/>
    </dgm:pt>
    <dgm:pt modelId="{375F0CD5-521F-4945-8030-351B1D4D2ACE}" type="pres">
      <dgm:prSet presAssocID="{390DA737-8F51-8946-830B-DC461A55214F}" presName="sibTrans" presStyleCnt="0"/>
      <dgm:spPr/>
    </dgm:pt>
    <dgm:pt modelId="{73AC9065-C658-BB48-A3BB-4A4347C33E4C}" type="pres">
      <dgm:prSet presAssocID="{6747DA95-4B8A-2F40-A6E9-350EBA8ABF5B}" presName="textNode" presStyleLbl="node1" presStyleIdx="2" presStyleCnt="5">
        <dgm:presLayoutVars>
          <dgm:bulletEnabled val="1"/>
        </dgm:presLayoutVars>
      </dgm:prSet>
      <dgm:spPr/>
    </dgm:pt>
    <dgm:pt modelId="{B3BE5A3F-0D08-6542-A990-CABC43AA33F3}" type="pres">
      <dgm:prSet presAssocID="{45944D8F-E687-0345-A0D4-8244041FF556}" presName="sibTrans" presStyleCnt="0"/>
      <dgm:spPr/>
    </dgm:pt>
    <dgm:pt modelId="{31B00EAB-FE67-0440-AA12-7C65EA8237CE}" type="pres">
      <dgm:prSet presAssocID="{CB36FBC1-1105-2B4B-85CE-F4230F0BBA5C}" presName="textNode" presStyleLbl="node1" presStyleIdx="3" presStyleCnt="5">
        <dgm:presLayoutVars>
          <dgm:bulletEnabled val="1"/>
        </dgm:presLayoutVars>
      </dgm:prSet>
      <dgm:spPr/>
    </dgm:pt>
    <dgm:pt modelId="{C445E062-7B5D-304C-8CFA-A8158AFA8CDA}" type="pres">
      <dgm:prSet presAssocID="{0F13DABE-7F08-9546-B8F5-EDFF10319ECA}" presName="sibTrans" presStyleCnt="0"/>
      <dgm:spPr/>
    </dgm:pt>
    <dgm:pt modelId="{B9A60A9D-1130-9344-AB45-A234A5E5D50D}" type="pres">
      <dgm:prSet presAssocID="{43EBD564-32E1-0546-8C43-3A0A0CA9CB1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B53760B-E93E-F141-8692-72773A75A58C}" type="presOf" srcId="{BEE05B48-B39D-7343-8B6F-E6D5940BB91C}" destId="{25EE198E-191C-1F4B-8E30-0120A999F3AC}" srcOrd="0" destOrd="0" presId="urn:microsoft.com/office/officeart/2005/8/layout/hProcess9"/>
    <dgm:cxn modelId="{71366325-757F-3647-89FB-B7F7AD80C19E}" srcId="{BEE05B48-B39D-7343-8B6F-E6D5940BB91C}" destId="{6747DA95-4B8A-2F40-A6E9-350EBA8ABF5B}" srcOrd="2" destOrd="0" parTransId="{BF707FDA-3392-3342-9AF8-7AEAA934C0C5}" sibTransId="{45944D8F-E687-0345-A0D4-8244041FF556}"/>
    <dgm:cxn modelId="{28D53D5B-07CF-D743-8FBF-29D4D25C902C}" type="presOf" srcId="{43EBD564-32E1-0546-8C43-3A0A0CA9CB19}" destId="{B9A60A9D-1130-9344-AB45-A234A5E5D50D}" srcOrd="0" destOrd="0" presId="urn:microsoft.com/office/officeart/2005/8/layout/hProcess9"/>
    <dgm:cxn modelId="{08881569-C2BC-8347-B07D-F89AA1C66EEE}" srcId="{BEE05B48-B39D-7343-8B6F-E6D5940BB91C}" destId="{5043A03C-C507-0241-8742-0A8AF55DC7D4}" srcOrd="1" destOrd="0" parTransId="{1E62B92A-FF26-8F4E-B275-7E4EF0EE32AF}" sibTransId="{390DA737-8F51-8946-830B-DC461A55214F}"/>
    <dgm:cxn modelId="{08BF1C6C-32B3-B749-A23C-DB09D8894C7A}" srcId="{BEE05B48-B39D-7343-8B6F-E6D5940BB91C}" destId="{C6BA6191-87CE-1B4F-8B64-E5B664861070}" srcOrd="0" destOrd="0" parTransId="{08E897A6-5022-894B-B921-AE05A64E8BC2}" sibTransId="{83079883-6122-2743-A15F-87302CC1BB95}"/>
    <dgm:cxn modelId="{50E6E572-0C28-BF4E-BB9A-163D3FC26DF6}" type="presOf" srcId="{CB36FBC1-1105-2B4B-85CE-F4230F0BBA5C}" destId="{31B00EAB-FE67-0440-AA12-7C65EA8237CE}" srcOrd="0" destOrd="0" presId="urn:microsoft.com/office/officeart/2005/8/layout/hProcess9"/>
    <dgm:cxn modelId="{0E8B748E-3F6C-4343-9F67-CBA8E641C8CF}" type="presOf" srcId="{5043A03C-C507-0241-8742-0A8AF55DC7D4}" destId="{CDCCA722-3FA6-B444-9646-D43167522248}" srcOrd="0" destOrd="0" presId="urn:microsoft.com/office/officeart/2005/8/layout/hProcess9"/>
    <dgm:cxn modelId="{69521690-00C9-624A-ACE8-259BF74DC43D}" srcId="{BEE05B48-B39D-7343-8B6F-E6D5940BB91C}" destId="{CB36FBC1-1105-2B4B-85CE-F4230F0BBA5C}" srcOrd="3" destOrd="0" parTransId="{DE173763-FA66-C94D-AAF3-76DB9C938BAD}" sibTransId="{0F13DABE-7F08-9546-B8F5-EDFF10319ECA}"/>
    <dgm:cxn modelId="{490EAE9B-3265-ED42-B250-DEE289DA9541}" type="presOf" srcId="{6747DA95-4B8A-2F40-A6E9-350EBA8ABF5B}" destId="{73AC9065-C658-BB48-A3BB-4A4347C33E4C}" srcOrd="0" destOrd="0" presId="urn:microsoft.com/office/officeart/2005/8/layout/hProcess9"/>
    <dgm:cxn modelId="{4834B2CA-7ADE-EA46-85E7-AB4EBC221765}" type="presOf" srcId="{C6BA6191-87CE-1B4F-8B64-E5B664861070}" destId="{1FF418AA-3748-064B-8F86-2734E99A9E55}" srcOrd="0" destOrd="0" presId="urn:microsoft.com/office/officeart/2005/8/layout/hProcess9"/>
    <dgm:cxn modelId="{E7E656E2-7230-5340-B614-E5B5324740E5}" srcId="{BEE05B48-B39D-7343-8B6F-E6D5940BB91C}" destId="{43EBD564-32E1-0546-8C43-3A0A0CA9CB19}" srcOrd="4" destOrd="0" parTransId="{1145D800-C2FC-934E-89D9-56BB1268ACA2}" sibTransId="{8A5D1DB0-49CC-0C47-8BDB-AAB7103E50EF}"/>
    <dgm:cxn modelId="{89961028-A17B-C04A-B46D-22BE38C8BA14}" type="presParOf" srcId="{25EE198E-191C-1F4B-8E30-0120A999F3AC}" destId="{DB1B1E1B-D3E6-8E4D-A2B2-CA15BC3A2066}" srcOrd="0" destOrd="0" presId="urn:microsoft.com/office/officeart/2005/8/layout/hProcess9"/>
    <dgm:cxn modelId="{C3991E25-10C5-B640-B4D1-C7C97B0EE739}" type="presParOf" srcId="{25EE198E-191C-1F4B-8E30-0120A999F3AC}" destId="{3299CDBE-E1F4-BA41-9F18-6D2C26188E65}" srcOrd="1" destOrd="0" presId="urn:microsoft.com/office/officeart/2005/8/layout/hProcess9"/>
    <dgm:cxn modelId="{6262A574-FB65-B142-905D-5EF848AFB1F5}" type="presParOf" srcId="{3299CDBE-E1F4-BA41-9F18-6D2C26188E65}" destId="{1FF418AA-3748-064B-8F86-2734E99A9E55}" srcOrd="0" destOrd="0" presId="urn:microsoft.com/office/officeart/2005/8/layout/hProcess9"/>
    <dgm:cxn modelId="{710F9319-49F2-AC45-A574-8930398BDCFD}" type="presParOf" srcId="{3299CDBE-E1F4-BA41-9F18-6D2C26188E65}" destId="{FEE35C67-6FE4-8742-80ED-79A644984BB3}" srcOrd="1" destOrd="0" presId="urn:microsoft.com/office/officeart/2005/8/layout/hProcess9"/>
    <dgm:cxn modelId="{6958E0BA-FA49-BE41-A84E-0A58CA0EA4A1}" type="presParOf" srcId="{3299CDBE-E1F4-BA41-9F18-6D2C26188E65}" destId="{CDCCA722-3FA6-B444-9646-D43167522248}" srcOrd="2" destOrd="0" presId="urn:microsoft.com/office/officeart/2005/8/layout/hProcess9"/>
    <dgm:cxn modelId="{D997AC75-0995-1F4F-A9CD-F53918FC606A}" type="presParOf" srcId="{3299CDBE-E1F4-BA41-9F18-6D2C26188E65}" destId="{375F0CD5-521F-4945-8030-351B1D4D2ACE}" srcOrd="3" destOrd="0" presId="urn:microsoft.com/office/officeart/2005/8/layout/hProcess9"/>
    <dgm:cxn modelId="{DF909A69-AE46-994D-A141-29FA2EAAC131}" type="presParOf" srcId="{3299CDBE-E1F4-BA41-9F18-6D2C26188E65}" destId="{73AC9065-C658-BB48-A3BB-4A4347C33E4C}" srcOrd="4" destOrd="0" presId="urn:microsoft.com/office/officeart/2005/8/layout/hProcess9"/>
    <dgm:cxn modelId="{2050A731-1DCA-3C47-81A5-1EE01EDD2792}" type="presParOf" srcId="{3299CDBE-E1F4-BA41-9F18-6D2C26188E65}" destId="{B3BE5A3F-0D08-6542-A990-CABC43AA33F3}" srcOrd="5" destOrd="0" presId="urn:microsoft.com/office/officeart/2005/8/layout/hProcess9"/>
    <dgm:cxn modelId="{593C7181-B858-734C-8B5C-B834A990A33A}" type="presParOf" srcId="{3299CDBE-E1F4-BA41-9F18-6D2C26188E65}" destId="{31B00EAB-FE67-0440-AA12-7C65EA8237CE}" srcOrd="6" destOrd="0" presId="urn:microsoft.com/office/officeart/2005/8/layout/hProcess9"/>
    <dgm:cxn modelId="{74B0B7EB-A4FC-0143-9757-2D847455D11A}" type="presParOf" srcId="{3299CDBE-E1F4-BA41-9F18-6D2C26188E65}" destId="{C445E062-7B5D-304C-8CFA-A8158AFA8CDA}" srcOrd="7" destOrd="0" presId="urn:microsoft.com/office/officeart/2005/8/layout/hProcess9"/>
    <dgm:cxn modelId="{E6A810EA-F941-1C49-A008-AD8F94845CF4}" type="presParOf" srcId="{3299CDBE-E1F4-BA41-9F18-6D2C26188E65}" destId="{B9A60A9D-1130-9344-AB45-A234A5E5D50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4920B-B67D-804A-8AF3-F4308B400CE2}">
      <dsp:nvSpPr>
        <dsp:cNvPr id="0" name=""/>
        <dsp:cNvSpPr/>
      </dsp:nvSpPr>
      <dsp:spPr>
        <a:xfrm>
          <a:off x="0" y="51551"/>
          <a:ext cx="5269992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GitHub </a:t>
          </a:r>
        </a:p>
      </dsp:txBody>
      <dsp:txXfrm>
        <a:off x="60884" y="112435"/>
        <a:ext cx="5148224" cy="1125452"/>
      </dsp:txXfrm>
    </dsp:sp>
    <dsp:sp modelId="{AC6DD253-90AE-C342-A29E-879C0C95569C}">
      <dsp:nvSpPr>
        <dsp:cNvPr id="0" name=""/>
        <dsp:cNvSpPr/>
      </dsp:nvSpPr>
      <dsp:spPr>
        <a:xfrm>
          <a:off x="0" y="1448532"/>
          <a:ext cx="5269992" cy="1247220"/>
        </a:xfrm>
        <a:prstGeom prst="roundRect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Rmarkdown</a:t>
          </a:r>
        </a:p>
      </dsp:txBody>
      <dsp:txXfrm>
        <a:off x="60884" y="1509416"/>
        <a:ext cx="5148224" cy="1125452"/>
      </dsp:txXfrm>
    </dsp:sp>
    <dsp:sp modelId="{13265643-4864-144F-9D26-24DEA998592C}">
      <dsp:nvSpPr>
        <dsp:cNvPr id="0" name=""/>
        <dsp:cNvSpPr/>
      </dsp:nvSpPr>
      <dsp:spPr>
        <a:xfrm>
          <a:off x="0" y="2845512"/>
          <a:ext cx="5269992" cy="1247220"/>
        </a:xfrm>
        <a:prstGeom prst="roundRect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Jupyter</a:t>
          </a:r>
        </a:p>
      </dsp:txBody>
      <dsp:txXfrm>
        <a:off x="60884" y="2906396"/>
        <a:ext cx="5148224" cy="1125452"/>
      </dsp:txXfrm>
    </dsp:sp>
    <dsp:sp modelId="{A1319BB1-60C8-5246-9817-BA3B44ED8183}">
      <dsp:nvSpPr>
        <dsp:cNvPr id="0" name=""/>
        <dsp:cNvSpPr/>
      </dsp:nvSpPr>
      <dsp:spPr>
        <a:xfrm>
          <a:off x="0" y="4242492"/>
          <a:ext cx="5269992" cy="124722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/>
            <a:t>Plotly</a:t>
          </a:r>
          <a:endParaRPr lang="en-US" sz="5200" kern="1200" dirty="0"/>
        </a:p>
      </dsp:txBody>
      <dsp:txXfrm>
        <a:off x="60884" y="4303376"/>
        <a:ext cx="5148224" cy="112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847D1-4700-4644-9256-83608A8E5D87}">
      <dsp:nvSpPr>
        <dsp:cNvPr id="0" name=""/>
        <dsp:cNvSpPr/>
      </dsp:nvSpPr>
      <dsp:spPr>
        <a:xfrm>
          <a:off x="2652" y="0"/>
          <a:ext cx="2551857" cy="45205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Advantages</a:t>
          </a:r>
          <a:r>
            <a:rPr lang="en-US" sz="2500" kern="1200" dirty="0"/>
            <a:t>:</a:t>
          </a:r>
          <a:endParaRPr lang="en-GB" sz="2500" kern="1200" dirty="0"/>
        </a:p>
      </dsp:txBody>
      <dsp:txXfrm>
        <a:off x="2652" y="0"/>
        <a:ext cx="2551857" cy="1356168"/>
      </dsp:txXfrm>
    </dsp:sp>
    <dsp:sp modelId="{DEF9E905-CC5A-3E4C-965F-E29B95A64C41}">
      <dsp:nvSpPr>
        <dsp:cNvPr id="0" name=""/>
        <dsp:cNvSpPr/>
      </dsp:nvSpPr>
      <dsp:spPr>
        <a:xfrm>
          <a:off x="257838" y="1358927"/>
          <a:ext cx="2041486" cy="37016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Free!</a:t>
          </a:r>
          <a:endParaRPr lang="en-US" sz="1200" kern="1200" dirty="0"/>
        </a:p>
      </dsp:txBody>
      <dsp:txXfrm>
        <a:off x="268680" y="1369769"/>
        <a:ext cx="2019802" cy="348480"/>
      </dsp:txXfrm>
    </dsp:sp>
    <dsp:sp modelId="{23B9DF66-F63D-1E41-ACB7-22EA4DCD8E05}">
      <dsp:nvSpPr>
        <dsp:cNvPr id="0" name=""/>
        <dsp:cNvSpPr/>
      </dsp:nvSpPr>
      <dsp:spPr>
        <a:xfrm>
          <a:off x="257838" y="1786040"/>
          <a:ext cx="2041486" cy="37016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3013"/>
            <a:satOff val="-8415"/>
            <a:lumOff val="4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Version control</a:t>
          </a:r>
        </a:p>
      </dsp:txBody>
      <dsp:txXfrm>
        <a:off x="268680" y="1796882"/>
        <a:ext cx="2019802" cy="348480"/>
      </dsp:txXfrm>
    </dsp:sp>
    <dsp:sp modelId="{EB0A36A6-11AA-AA45-8AF8-28B900674563}">
      <dsp:nvSpPr>
        <dsp:cNvPr id="0" name=""/>
        <dsp:cNvSpPr/>
      </dsp:nvSpPr>
      <dsp:spPr>
        <a:xfrm>
          <a:off x="257838" y="2213154"/>
          <a:ext cx="2041486" cy="37016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6026"/>
            <a:satOff val="-16831"/>
            <a:lumOff val="95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Collaboration</a:t>
          </a:r>
        </a:p>
      </dsp:txBody>
      <dsp:txXfrm>
        <a:off x="268680" y="2223996"/>
        <a:ext cx="2019802" cy="348480"/>
      </dsp:txXfrm>
    </dsp:sp>
    <dsp:sp modelId="{E53B49A7-8A95-D348-A591-6DE7830D9D30}">
      <dsp:nvSpPr>
        <dsp:cNvPr id="0" name=""/>
        <dsp:cNvSpPr/>
      </dsp:nvSpPr>
      <dsp:spPr>
        <a:xfrm>
          <a:off x="257838" y="2640267"/>
          <a:ext cx="2041486" cy="37016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39039"/>
            <a:satOff val="-25246"/>
            <a:lumOff val="14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Conflict handling</a:t>
          </a:r>
        </a:p>
      </dsp:txBody>
      <dsp:txXfrm>
        <a:off x="268680" y="2651109"/>
        <a:ext cx="2019802" cy="348480"/>
      </dsp:txXfrm>
    </dsp:sp>
    <dsp:sp modelId="{F796D9D7-5DEF-2C42-B208-4BF9852AEACA}">
      <dsp:nvSpPr>
        <dsp:cNvPr id="0" name=""/>
        <dsp:cNvSpPr/>
      </dsp:nvSpPr>
      <dsp:spPr>
        <a:xfrm>
          <a:off x="257838" y="3067380"/>
          <a:ext cx="2041486" cy="37016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52051"/>
            <a:satOff val="-33661"/>
            <a:lumOff val="19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Computer synchronization</a:t>
          </a:r>
        </a:p>
      </dsp:txBody>
      <dsp:txXfrm>
        <a:off x="268680" y="3078222"/>
        <a:ext cx="2019802" cy="348480"/>
      </dsp:txXfrm>
    </dsp:sp>
    <dsp:sp modelId="{89E74D91-8417-1A40-A0D2-4108794E19C1}">
      <dsp:nvSpPr>
        <dsp:cNvPr id="0" name=""/>
        <dsp:cNvSpPr/>
      </dsp:nvSpPr>
      <dsp:spPr>
        <a:xfrm>
          <a:off x="257838" y="3494494"/>
          <a:ext cx="2041486" cy="37016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65064"/>
            <a:satOff val="-42076"/>
            <a:lumOff val="239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package hosting</a:t>
          </a:r>
        </a:p>
      </dsp:txBody>
      <dsp:txXfrm>
        <a:off x="268680" y="3505336"/>
        <a:ext cx="2019802" cy="348480"/>
      </dsp:txXfrm>
    </dsp:sp>
    <dsp:sp modelId="{6A33AB77-728F-914B-B091-512C0CDDD43C}">
      <dsp:nvSpPr>
        <dsp:cNvPr id="0" name=""/>
        <dsp:cNvSpPr/>
      </dsp:nvSpPr>
      <dsp:spPr>
        <a:xfrm>
          <a:off x="257838" y="3921607"/>
          <a:ext cx="2041486" cy="37016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78077"/>
            <a:satOff val="-50491"/>
            <a:lumOff val="287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API creation</a:t>
          </a:r>
        </a:p>
      </dsp:txBody>
      <dsp:txXfrm>
        <a:off x="268680" y="3932449"/>
        <a:ext cx="2019802" cy="348480"/>
      </dsp:txXfrm>
    </dsp:sp>
    <dsp:sp modelId="{F6A06F4D-E256-8844-9624-CF5C4811F2D6}">
      <dsp:nvSpPr>
        <dsp:cNvPr id="0" name=""/>
        <dsp:cNvSpPr/>
      </dsp:nvSpPr>
      <dsp:spPr>
        <a:xfrm>
          <a:off x="2745899" y="0"/>
          <a:ext cx="2551857" cy="45205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Disadvantages</a:t>
          </a:r>
          <a:endParaRPr lang="en-US" sz="2500" b="1" kern="1200" dirty="0"/>
        </a:p>
      </dsp:txBody>
      <dsp:txXfrm>
        <a:off x="2745899" y="0"/>
        <a:ext cx="2551857" cy="1356168"/>
      </dsp:txXfrm>
    </dsp:sp>
    <dsp:sp modelId="{5F61F91D-653B-404D-A042-53680DC10C24}">
      <dsp:nvSpPr>
        <dsp:cNvPr id="0" name=""/>
        <dsp:cNvSpPr/>
      </dsp:nvSpPr>
      <dsp:spPr>
        <a:xfrm>
          <a:off x="3001085" y="1357492"/>
          <a:ext cx="2041486" cy="136301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91090"/>
            <a:satOff val="-58907"/>
            <a:lumOff val="335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Learning curve</a:t>
          </a:r>
        </a:p>
      </dsp:txBody>
      <dsp:txXfrm>
        <a:off x="3041006" y="1397413"/>
        <a:ext cx="1961644" cy="1283168"/>
      </dsp:txXfrm>
    </dsp:sp>
    <dsp:sp modelId="{92521A4D-7457-5F4E-8BF7-AC0B0F5CDBD4}">
      <dsp:nvSpPr>
        <dsp:cNvPr id="0" name=""/>
        <dsp:cNvSpPr/>
      </dsp:nvSpPr>
      <dsp:spPr>
        <a:xfrm>
          <a:off x="3001085" y="2930196"/>
          <a:ext cx="2041486" cy="1363010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04103"/>
            <a:satOff val="-67322"/>
            <a:lumOff val="383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Can’t store large files (&gt;100Mb) for free</a:t>
          </a:r>
        </a:p>
      </dsp:txBody>
      <dsp:txXfrm>
        <a:off x="3041006" y="2970117"/>
        <a:ext cx="1961644" cy="1283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F0675-E8B3-BE46-A96C-98880FDFBDD7}">
      <dsp:nvSpPr>
        <dsp:cNvPr id="0" name=""/>
        <dsp:cNvSpPr/>
      </dsp:nvSpPr>
      <dsp:spPr>
        <a:xfrm>
          <a:off x="871151" y="0"/>
          <a:ext cx="9873048" cy="2651761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AF253-BAB1-684D-9FF6-BFB675288F03}">
      <dsp:nvSpPr>
        <dsp:cNvPr id="0" name=""/>
        <dsp:cNvSpPr/>
      </dsp:nvSpPr>
      <dsp:spPr>
        <a:xfrm>
          <a:off x="3970" y="795528"/>
          <a:ext cx="2579424" cy="1060704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Code</a:t>
          </a:r>
          <a:endParaRPr lang="en-GB" sz="4400" kern="1200"/>
        </a:p>
      </dsp:txBody>
      <dsp:txXfrm>
        <a:off x="55749" y="847307"/>
        <a:ext cx="2475866" cy="957146"/>
      </dsp:txXfrm>
    </dsp:sp>
    <dsp:sp modelId="{D54C109E-A1B7-7A43-9CAE-69AA924EAEA4}">
      <dsp:nvSpPr>
        <dsp:cNvPr id="0" name=""/>
        <dsp:cNvSpPr/>
      </dsp:nvSpPr>
      <dsp:spPr>
        <a:xfrm>
          <a:off x="3013298" y="795528"/>
          <a:ext cx="2579424" cy="1060704"/>
        </a:xfrm>
        <a:prstGeom prst="roundRect">
          <a:avLst/>
        </a:prstGeom>
        <a:solidFill>
          <a:schemeClr val="accent4">
            <a:shade val="80000"/>
            <a:hueOff val="-127460"/>
            <a:satOff val="-919"/>
            <a:lumOff val="98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Knit</a:t>
          </a:r>
          <a:endParaRPr lang="en-GB" sz="4400" kern="1200"/>
        </a:p>
      </dsp:txBody>
      <dsp:txXfrm>
        <a:off x="3065077" y="847307"/>
        <a:ext cx="2475866" cy="957146"/>
      </dsp:txXfrm>
    </dsp:sp>
    <dsp:sp modelId="{2C1E81A8-DEFD-A342-878C-B08838306D10}">
      <dsp:nvSpPr>
        <dsp:cNvPr id="0" name=""/>
        <dsp:cNvSpPr/>
      </dsp:nvSpPr>
      <dsp:spPr>
        <a:xfrm>
          <a:off x="6022627" y="795528"/>
          <a:ext cx="2579424" cy="1060704"/>
        </a:xfrm>
        <a:prstGeom prst="roundRect">
          <a:avLst/>
        </a:prstGeom>
        <a:solidFill>
          <a:schemeClr val="accent4">
            <a:shade val="80000"/>
            <a:hueOff val="-254920"/>
            <a:satOff val="-1837"/>
            <a:lumOff val="196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Push</a:t>
          </a:r>
          <a:endParaRPr lang="en-GB" sz="4400" kern="1200"/>
        </a:p>
      </dsp:txBody>
      <dsp:txXfrm>
        <a:off x="6074406" y="847307"/>
        <a:ext cx="2475866" cy="957146"/>
      </dsp:txXfrm>
    </dsp:sp>
    <dsp:sp modelId="{372238C8-344D-DE44-8E70-8EB361BDF94D}">
      <dsp:nvSpPr>
        <dsp:cNvPr id="0" name=""/>
        <dsp:cNvSpPr/>
      </dsp:nvSpPr>
      <dsp:spPr>
        <a:xfrm>
          <a:off x="9031956" y="795528"/>
          <a:ext cx="2579424" cy="1060704"/>
        </a:xfrm>
        <a:prstGeom prst="roundRect">
          <a:avLst/>
        </a:prstGeom>
        <a:solidFill>
          <a:schemeClr val="accent4">
            <a:shade val="80000"/>
            <a:hueOff val="-382380"/>
            <a:satOff val="-2756"/>
            <a:lumOff val="294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Share</a:t>
          </a:r>
          <a:endParaRPr lang="en-GB" sz="4400" kern="1200" dirty="0"/>
        </a:p>
      </dsp:txBody>
      <dsp:txXfrm>
        <a:off x="9083735" y="847307"/>
        <a:ext cx="2475866" cy="957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1E0F5-CBDB-3941-A0A3-024C52DBC570}">
      <dsp:nvSpPr>
        <dsp:cNvPr id="0" name=""/>
        <dsp:cNvSpPr/>
      </dsp:nvSpPr>
      <dsp:spPr>
        <a:xfrm>
          <a:off x="3184" y="0"/>
          <a:ext cx="3063788" cy="36941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Advantages</a:t>
          </a:r>
          <a:endParaRPr lang="en-GB" sz="3200" kern="1200" dirty="0"/>
        </a:p>
      </dsp:txBody>
      <dsp:txXfrm>
        <a:off x="3184" y="0"/>
        <a:ext cx="3063788" cy="1108252"/>
      </dsp:txXfrm>
    </dsp:sp>
    <dsp:sp modelId="{9DC9CB99-EF66-8947-9157-DB28028966D5}">
      <dsp:nvSpPr>
        <dsp:cNvPr id="0" name=""/>
        <dsp:cNvSpPr/>
      </dsp:nvSpPr>
      <dsp:spPr>
        <a:xfrm>
          <a:off x="309563" y="1108951"/>
          <a:ext cx="2451030" cy="42736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Organize your code hierarchically </a:t>
          </a:r>
          <a:endParaRPr lang="en-GB" sz="1200" kern="1200" dirty="0"/>
        </a:p>
      </dsp:txBody>
      <dsp:txXfrm>
        <a:off x="322080" y="1121468"/>
        <a:ext cx="2425996" cy="402330"/>
      </dsp:txXfrm>
    </dsp:sp>
    <dsp:sp modelId="{8E0F94E8-3398-FE46-8871-FD297E586E49}">
      <dsp:nvSpPr>
        <dsp:cNvPr id="0" name=""/>
        <dsp:cNvSpPr/>
      </dsp:nvSpPr>
      <dsp:spPr>
        <a:xfrm>
          <a:off x="309563" y="1602064"/>
          <a:ext cx="2451030" cy="42736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7350"/>
            <a:satOff val="-11220"/>
            <a:lumOff val="63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Navigate code quickly</a:t>
          </a:r>
        </a:p>
      </dsp:txBody>
      <dsp:txXfrm>
        <a:off x="322080" y="1614581"/>
        <a:ext cx="2425996" cy="402330"/>
      </dsp:txXfrm>
    </dsp:sp>
    <dsp:sp modelId="{3C824629-E7EC-9047-A3A4-15194B35A295}">
      <dsp:nvSpPr>
        <dsp:cNvPr id="0" name=""/>
        <dsp:cNvSpPr/>
      </dsp:nvSpPr>
      <dsp:spPr>
        <a:xfrm>
          <a:off x="309563" y="2095177"/>
          <a:ext cx="2451030" cy="42736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34701"/>
            <a:satOff val="-22441"/>
            <a:lumOff val="127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Take notes as you code</a:t>
          </a:r>
          <a:endParaRPr lang="en-GB" sz="1200" kern="1200" dirty="0"/>
        </a:p>
      </dsp:txBody>
      <dsp:txXfrm>
        <a:off x="322080" y="2107694"/>
        <a:ext cx="2425996" cy="402330"/>
      </dsp:txXfrm>
    </dsp:sp>
    <dsp:sp modelId="{78A2E348-7F5C-494F-B93F-09E806F8508C}">
      <dsp:nvSpPr>
        <dsp:cNvPr id="0" name=""/>
        <dsp:cNvSpPr/>
      </dsp:nvSpPr>
      <dsp:spPr>
        <a:xfrm>
          <a:off x="309563" y="2588290"/>
          <a:ext cx="2451030" cy="42736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52051"/>
            <a:satOff val="-33661"/>
            <a:lumOff val="19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Export into multiple formats (html, md, pdf) and share</a:t>
          </a:r>
        </a:p>
      </dsp:txBody>
      <dsp:txXfrm>
        <a:off x="322080" y="2600807"/>
        <a:ext cx="2425996" cy="402330"/>
      </dsp:txXfrm>
    </dsp:sp>
    <dsp:sp modelId="{82EC6CB9-134F-B54E-894E-26792A51B49B}">
      <dsp:nvSpPr>
        <dsp:cNvPr id="0" name=""/>
        <dsp:cNvSpPr/>
      </dsp:nvSpPr>
      <dsp:spPr>
        <a:xfrm>
          <a:off x="309563" y="3081403"/>
          <a:ext cx="2451030" cy="42736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69402"/>
            <a:satOff val="-44881"/>
            <a:lumOff val="25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Code in R or python</a:t>
          </a:r>
        </a:p>
      </dsp:txBody>
      <dsp:txXfrm>
        <a:off x="322080" y="3093920"/>
        <a:ext cx="2425996" cy="402330"/>
      </dsp:txXfrm>
    </dsp:sp>
    <dsp:sp modelId="{1D205FE7-1533-A747-9AD4-D96D5F0D2847}">
      <dsp:nvSpPr>
        <dsp:cNvPr id="0" name=""/>
        <dsp:cNvSpPr/>
      </dsp:nvSpPr>
      <dsp:spPr>
        <a:xfrm>
          <a:off x="3296757" y="0"/>
          <a:ext cx="3063788" cy="36941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Disadvantages</a:t>
          </a:r>
        </a:p>
      </dsp:txBody>
      <dsp:txXfrm>
        <a:off x="3296757" y="0"/>
        <a:ext cx="3063788" cy="1108252"/>
      </dsp:txXfrm>
    </dsp:sp>
    <dsp:sp modelId="{44603B58-4E37-8445-865E-B99795460226}">
      <dsp:nvSpPr>
        <dsp:cNvPr id="0" name=""/>
        <dsp:cNvSpPr/>
      </dsp:nvSpPr>
      <dsp:spPr>
        <a:xfrm>
          <a:off x="3603136" y="1109335"/>
          <a:ext cx="2451030" cy="111384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86752"/>
            <a:satOff val="-56102"/>
            <a:lumOff val="319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Sometimes code runs in chunks but not when knitted</a:t>
          </a:r>
        </a:p>
      </dsp:txBody>
      <dsp:txXfrm>
        <a:off x="3635759" y="1141958"/>
        <a:ext cx="2385784" cy="1048598"/>
      </dsp:txXfrm>
    </dsp:sp>
    <dsp:sp modelId="{80C13E41-C40A-644C-AF19-6A13BE2BFC54}">
      <dsp:nvSpPr>
        <dsp:cNvPr id="0" name=""/>
        <dsp:cNvSpPr/>
      </dsp:nvSpPr>
      <dsp:spPr>
        <a:xfrm>
          <a:off x="3603136" y="2394540"/>
          <a:ext cx="2451030" cy="1113844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04103"/>
            <a:satOff val="-67322"/>
            <a:lumOff val="383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All code must run in one go to knit</a:t>
          </a:r>
        </a:p>
      </dsp:txBody>
      <dsp:txXfrm>
        <a:off x="3635759" y="2427163"/>
        <a:ext cx="2385784" cy="10485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1E0F5-CBDB-3941-A0A3-024C52DBC570}">
      <dsp:nvSpPr>
        <dsp:cNvPr id="0" name=""/>
        <dsp:cNvSpPr/>
      </dsp:nvSpPr>
      <dsp:spPr>
        <a:xfrm>
          <a:off x="3184" y="0"/>
          <a:ext cx="3063788" cy="53556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Advantages</a:t>
          </a:r>
          <a:endParaRPr lang="en-GB" sz="3200" kern="1200" dirty="0"/>
        </a:p>
      </dsp:txBody>
      <dsp:txXfrm>
        <a:off x="3184" y="0"/>
        <a:ext cx="3063788" cy="1606699"/>
      </dsp:txXfrm>
    </dsp:sp>
    <dsp:sp modelId="{9DC9CB99-EF66-8947-9157-DB28028966D5}">
      <dsp:nvSpPr>
        <dsp:cNvPr id="0" name=""/>
        <dsp:cNvSpPr/>
      </dsp:nvSpPr>
      <dsp:spPr>
        <a:xfrm>
          <a:off x="309563" y="1606961"/>
          <a:ext cx="2451030" cy="51418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Organize your code hierarchically </a:t>
          </a:r>
          <a:endParaRPr lang="en-GB" sz="1400" kern="1200" dirty="0"/>
        </a:p>
      </dsp:txBody>
      <dsp:txXfrm>
        <a:off x="324623" y="1622021"/>
        <a:ext cx="2420910" cy="484068"/>
      </dsp:txXfrm>
    </dsp:sp>
    <dsp:sp modelId="{8E0F94E8-3398-FE46-8871-FD297E586E49}">
      <dsp:nvSpPr>
        <dsp:cNvPr id="0" name=""/>
        <dsp:cNvSpPr/>
      </dsp:nvSpPr>
      <dsp:spPr>
        <a:xfrm>
          <a:off x="309563" y="2200255"/>
          <a:ext cx="2451030" cy="51418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4872"/>
            <a:satOff val="-9617"/>
            <a:lumOff val="54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Navigate code quickly</a:t>
          </a:r>
        </a:p>
      </dsp:txBody>
      <dsp:txXfrm>
        <a:off x="324623" y="2215315"/>
        <a:ext cx="2420910" cy="484068"/>
      </dsp:txXfrm>
    </dsp:sp>
    <dsp:sp modelId="{3C824629-E7EC-9047-A3A4-15194B35A295}">
      <dsp:nvSpPr>
        <dsp:cNvPr id="0" name=""/>
        <dsp:cNvSpPr/>
      </dsp:nvSpPr>
      <dsp:spPr>
        <a:xfrm>
          <a:off x="309563" y="2793549"/>
          <a:ext cx="2451030" cy="51418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9744"/>
            <a:satOff val="-19235"/>
            <a:lumOff val="109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Take notes as you code</a:t>
          </a:r>
          <a:endParaRPr lang="en-GB" sz="1400" kern="1200" dirty="0"/>
        </a:p>
      </dsp:txBody>
      <dsp:txXfrm>
        <a:off x="324623" y="2808609"/>
        <a:ext cx="2420910" cy="484068"/>
      </dsp:txXfrm>
    </dsp:sp>
    <dsp:sp modelId="{78A2E348-7F5C-494F-B93F-09E806F8508C}">
      <dsp:nvSpPr>
        <dsp:cNvPr id="0" name=""/>
        <dsp:cNvSpPr/>
      </dsp:nvSpPr>
      <dsp:spPr>
        <a:xfrm>
          <a:off x="309563" y="3386844"/>
          <a:ext cx="2451030" cy="51418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44615"/>
            <a:satOff val="-28852"/>
            <a:lumOff val="16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Export into multiple formats (html, md, pdf) and share</a:t>
          </a:r>
        </a:p>
      </dsp:txBody>
      <dsp:txXfrm>
        <a:off x="324623" y="3401904"/>
        <a:ext cx="2420910" cy="484068"/>
      </dsp:txXfrm>
    </dsp:sp>
    <dsp:sp modelId="{82EC6CB9-134F-B54E-894E-26792A51B49B}">
      <dsp:nvSpPr>
        <dsp:cNvPr id="0" name=""/>
        <dsp:cNvSpPr/>
      </dsp:nvSpPr>
      <dsp:spPr>
        <a:xfrm>
          <a:off x="309563" y="3980138"/>
          <a:ext cx="2451030" cy="51418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59487"/>
            <a:satOff val="-38470"/>
            <a:lumOff val="219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Code in R, python, and many other languages</a:t>
          </a:r>
        </a:p>
      </dsp:txBody>
      <dsp:txXfrm>
        <a:off x="324623" y="3995198"/>
        <a:ext cx="2420910" cy="484068"/>
      </dsp:txXfrm>
    </dsp:sp>
    <dsp:sp modelId="{0D3F39DF-65AC-084D-88DF-BCF6A4483E17}">
      <dsp:nvSpPr>
        <dsp:cNvPr id="0" name=""/>
        <dsp:cNvSpPr/>
      </dsp:nvSpPr>
      <dsp:spPr>
        <a:xfrm>
          <a:off x="309563" y="4573432"/>
          <a:ext cx="2451030" cy="514188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74359"/>
            <a:satOff val="-48087"/>
            <a:lumOff val="273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Fully utilizes </a:t>
          </a:r>
          <a:r>
            <a:rPr lang="en-GB" sz="1400" kern="1200" dirty="0" err="1"/>
            <a:t>conda</a:t>
          </a:r>
          <a:endParaRPr lang="en-GB" sz="1400" kern="1200" dirty="0"/>
        </a:p>
      </dsp:txBody>
      <dsp:txXfrm>
        <a:off x="324623" y="4588492"/>
        <a:ext cx="2420910" cy="484068"/>
      </dsp:txXfrm>
    </dsp:sp>
    <dsp:sp modelId="{1D205FE7-1533-A747-9AD4-D96D5F0D2847}">
      <dsp:nvSpPr>
        <dsp:cNvPr id="0" name=""/>
        <dsp:cNvSpPr/>
      </dsp:nvSpPr>
      <dsp:spPr>
        <a:xfrm>
          <a:off x="3296757" y="0"/>
          <a:ext cx="3063788" cy="53556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Disadvantages</a:t>
          </a:r>
        </a:p>
      </dsp:txBody>
      <dsp:txXfrm>
        <a:off x="3296757" y="0"/>
        <a:ext cx="3063788" cy="1606699"/>
      </dsp:txXfrm>
    </dsp:sp>
    <dsp:sp modelId="{E54E76EC-9C93-E048-9D6F-AB77AD122D3D}">
      <dsp:nvSpPr>
        <dsp:cNvPr id="0" name=""/>
        <dsp:cNvSpPr/>
      </dsp:nvSpPr>
      <dsp:spPr>
        <a:xfrm>
          <a:off x="3603136" y="1608268"/>
          <a:ext cx="2451030" cy="161480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89231"/>
            <a:satOff val="-57705"/>
            <a:lumOff val="32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Requires more setup</a:t>
          </a:r>
          <a:br>
            <a:rPr lang="en-GB" sz="1400" kern="1200" dirty="0"/>
          </a:br>
          <a:r>
            <a:rPr lang="en-GB" sz="1400" kern="1200" dirty="0"/>
            <a:t> (e.g. tab completion)</a:t>
          </a:r>
        </a:p>
      </dsp:txBody>
      <dsp:txXfrm>
        <a:off x="3650432" y="1655564"/>
        <a:ext cx="2356438" cy="1520214"/>
      </dsp:txXfrm>
    </dsp:sp>
    <dsp:sp modelId="{1439C2D4-E358-DD43-A7EB-9AC1ECB91ED2}">
      <dsp:nvSpPr>
        <dsp:cNvPr id="0" name=""/>
        <dsp:cNvSpPr/>
      </dsp:nvSpPr>
      <dsp:spPr>
        <a:xfrm>
          <a:off x="3603136" y="3471507"/>
          <a:ext cx="2451030" cy="161480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04103"/>
            <a:satOff val="-67322"/>
            <a:lumOff val="383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IDEs still lacking full functionality</a:t>
          </a:r>
        </a:p>
      </dsp:txBody>
      <dsp:txXfrm>
        <a:off x="3650432" y="3518803"/>
        <a:ext cx="2356438" cy="15202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1E51C-685B-FB43-940A-038C55D9E562}">
      <dsp:nvSpPr>
        <dsp:cNvPr id="0" name=""/>
        <dsp:cNvSpPr/>
      </dsp:nvSpPr>
      <dsp:spPr>
        <a:xfrm rot="5400000">
          <a:off x="6537448" y="-2866767"/>
          <a:ext cx="1271550" cy="732779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Tutorials</a:t>
          </a:r>
          <a:endParaRPr lang="en-GB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Via main site: </a:t>
          </a:r>
          <a:r>
            <a:rPr lang="en-US" sz="1300" kern="1200" dirty="0">
              <a:hlinkClick xmlns:r="http://schemas.openxmlformats.org/officeDocument/2006/relationships" r:id="rId1"/>
            </a:rPr>
            <a:t>https://conda.io/projects/conda/en/latest/user-guide/install/download.html</a:t>
          </a:r>
          <a:r>
            <a:rPr lang="en-US" sz="1300" kern="1200" dirty="0"/>
            <a:t> </a:t>
          </a:r>
          <a:endParaRPr lang="en-GB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Via brew: </a:t>
          </a:r>
          <a:r>
            <a:rPr lang="en-US" sz="1300" kern="1200" dirty="0">
              <a:hlinkClick xmlns:r="http://schemas.openxmlformats.org/officeDocument/2006/relationships" r:id="rId2"/>
            </a:rPr>
            <a:t>https://medium.com/ayuth/install-anaconda-on-macos-with-homebrew-c94437d63a37</a:t>
          </a:r>
          <a:r>
            <a:rPr lang="en-US" sz="1300" kern="1200" dirty="0"/>
            <a:t> </a:t>
          </a:r>
          <a:endParaRPr lang="en-GB" sz="1300" kern="1200" dirty="0"/>
        </a:p>
      </dsp:txBody>
      <dsp:txXfrm rot="-5400000">
        <a:off x="3509328" y="223425"/>
        <a:ext cx="7265718" cy="1147406"/>
      </dsp:txXfrm>
    </dsp:sp>
    <dsp:sp modelId="{F6972B57-E837-E246-A8A8-159EF1441A6F}">
      <dsp:nvSpPr>
        <dsp:cNvPr id="0" name=""/>
        <dsp:cNvSpPr/>
      </dsp:nvSpPr>
      <dsp:spPr>
        <a:xfrm>
          <a:off x="612552" y="2408"/>
          <a:ext cx="2896776" cy="1589438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Install </a:t>
          </a:r>
          <a:r>
            <a:rPr lang="en-US" sz="3100" kern="1200" dirty="0" err="1"/>
            <a:t>conda</a:t>
          </a:r>
          <a:endParaRPr lang="en-GB" sz="3100" kern="1200" dirty="0"/>
        </a:p>
      </dsp:txBody>
      <dsp:txXfrm>
        <a:off x="690142" y="79998"/>
        <a:ext cx="2741596" cy="1434258"/>
      </dsp:txXfrm>
    </dsp:sp>
    <dsp:sp modelId="{58BD66D9-AF36-AE45-8EBC-48827256B183}">
      <dsp:nvSpPr>
        <dsp:cNvPr id="0" name=""/>
        <dsp:cNvSpPr/>
      </dsp:nvSpPr>
      <dsp:spPr>
        <a:xfrm rot="5400000">
          <a:off x="6522403" y="-1173150"/>
          <a:ext cx="1271550" cy="732779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Includes</a:t>
          </a:r>
          <a:endParaRPr lang="en-GB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Python essentials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 essentials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Jupyter</a:t>
          </a:r>
          <a:r>
            <a:rPr lang="en-US" sz="1300" kern="1200" dirty="0"/>
            <a:t> + </a:t>
          </a:r>
          <a:r>
            <a:rPr lang="en-US" sz="1300" kern="1200" dirty="0" err="1"/>
            <a:t>nbextensions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</dsp:txBody>
      <dsp:txXfrm rot="-5400000">
        <a:off x="3494283" y="1917042"/>
        <a:ext cx="7265718" cy="1147406"/>
      </dsp:txXfrm>
    </dsp:sp>
    <dsp:sp modelId="{AB4C80AB-1E3E-804D-8CE4-4C8B64419804}">
      <dsp:nvSpPr>
        <dsp:cNvPr id="0" name=""/>
        <dsp:cNvSpPr/>
      </dsp:nvSpPr>
      <dsp:spPr>
        <a:xfrm>
          <a:off x="612552" y="1671318"/>
          <a:ext cx="2896776" cy="1589438"/>
        </a:xfrm>
        <a:prstGeom prst="roundRect">
          <a:avLst/>
        </a:prstGeom>
        <a:solidFill>
          <a:schemeClr val="accent3">
            <a:shade val="80000"/>
            <a:hueOff val="-355930"/>
            <a:satOff val="-33130"/>
            <a:lumOff val="192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Build </a:t>
          </a:r>
          <a:r>
            <a:rPr lang="en-US" sz="3100" kern="1200" dirty="0" err="1"/>
            <a:t>conda</a:t>
          </a:r>
          <a:r>
            <a:rPr lang="en-US" sz="3100" kern="1200" dirty="0"/>
            <a:t> env</a:t>
          </a:r>
          <a:endParaRPr lang="en-GB" sz="3100" kern="1200" dirty="0"/>
        </a:p>
      </dsp:txBody>
      <dsp:txXfrm>
        <a:off x="690142" y="1748908"/>
        <a:ext cx="2741596" cy="1434258"/>
      </dsp:txXfrm>
    </dsp:sp>
    <dsp:sp modelId="{EFFB9FDA-9A68-8243-A1DC-E9B28344078A}">
      <dsp:nvSpPr>
        <dsp:cNvPr id="0" name=""/>
        <dsp:cNvSpPr/>
      </dsp:nvSpPr>
      <dsp:spPr>
        <a:xfrm rot="5400000">
          <a:off x="6537448" y="471053"/>
          <a:ext cx="1271550" cy="732779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1" kern="1200" dirty="0"/>
            <a:t>Tutorial</a:t>
          </a:r>
          <a:endParaRPr lang="en-GB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>
              <a:hlinkClick xmlns:r="http://schemas.openxmlformats.org/officeDocument/2006/relationships" r:id="rId3"/>
            </a:rPr>
            <a:t>https://medium.com/@nrk25693/how-to-add-your-conda-environment-to-your-jupyter-notebook-in-just-4-steps-abeab8b8d084</a:t>
          </a:r>
          <a:r>
            <a:rPr lang="en-GB" sz="1300" kern="1200" dirty="0"/>
            <a:t> </a:t>
          </a:r>
        </a:p>
      </dsp:txBody>
      <dsp:txXfrm rot="-5400000">
        <a:off x="3509328" y="3561245"/>
        <a:ext cx="7265718" cy="1147406"/>
      </dsp:txXfrm>
    </dsp:sp>
    <dsp:sp modelId="{D716D369-FD83-8649-8B5E-688A53979D4D}">
      <dsp:nvSpPr>
        <dsp:cNvPr id="0" name=""/>
        <dsp:cNvSpPr/>
      </dsp:nvSpPr>
      <dsp:spPr>
        <a:xfrm>
          <a:off x="612552" y="3340229"/>
          <a:ext cx="2896776" cy="1589438"/>
        </a:xfrm>
        <a:prstGeom prst="roundRect">
          <a:avLst/>
        </a:prstGeom>
        <a:solidFill>
          <a:schemeClr val="accent3">
            <a:shade val="80000"/>
            <a:hueOff val="-711860"/>
            <a:satOff val="-66260"/>
            <a:lumOff val="385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Add </a:t>
          </a:r>
          <a:r>
            <a:rPr lang="en-US" sz="3100" kern="1200" dirty="0" err="1"/>
            <a:t>conda</a:t>
          </a:r>
          <a:r>
            <a:rPr lang="en-US" sz="3100" kern="1200" dirty="0"/>
            <a:t> env to </a:t>
          </a:r>
          <a:r>
            <a:rPr lang="en-US" sz="3100" kern="1200" dirty="0" err="1"/>
            <a:t>Jupyter</a:t>
          </a:r>
          <a:endParaRPr lang="en-GB" sz="3100" kern="1200" dirty="0"/>
        </a:p>
      </dsp:txBody>
      <dsp:txXfrm>
        <a:off x="690142" y="3417819"/>
        <a:ext cx="2741596" cy="14342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B1E1B-D3E6-8E4D-A2B2-CA15BC3A2066}">
      <dsp:nvSpPr>
        <dsp:cNvPr id="0" name=""/>
        <dsp:cNvSpPr/>
      </dsp:nvSpPr>
      <dsp:spPr>
        <a:xfrm>
          <a:off x="783623" y="0"/>
          <a:ext cx="8881070" cy="234400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418AA-3748-064B-8F86-2734E99A9E55}">
      <dsp:nvSpPr>
        <dsp:cNvPr id="0" name=""/>
        <dsp:cNvSpPr/>
      </dsp:nvSpPr>
      <dsp:spPr>
        <a:xfrm>
          <a:off x="4081" y="703202"/>
          <a:ext cx="1983547" cy="937603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Activate </a:t>
          </a:r>
          <a:r>
            <a:rPr lang="en-GB" sz="2100" kern="1200" dirty="0" err="1"/>
            <a:t>conda</a:t>
          </a:r>
          <a:r>
            <a:rPr lang="en-GB" sz="2100" kern="1200" dirty="0"/>
            <a:t> env</a:t>
          </a:r>
        </a:p>
      </dsp:txBody>
      <dsp:txXfrm>
        <a:off x="49851" y="748972"/>
        <a:ext cx="1892007" cy="846063"/>
      </dsp:txXfrm>
    </dsp:sp>
    <dsp:sp modelId="{CDCCA722-3FA6-B444-9646-D43167522248}">
      <dsp:nvSpPr>
        <dsp:cNvPr id="0" name=""/>
        <dsp:cNvSpPr/>
      </dsp:nvSpPr>
      <dsp:spPr>
        <a:xfrm>
          <a:off x="2118233" y="703202"/>
          <a:ext cx="1983547" cy="937603"/>
        </a:xfrm>
        <a:prstGeom prst="roundRect">
          <a:avLst/>
        </a:prstGeom>
        <a:solidFill>
          <a:schemeClr val="accent1">
            <a:shade val="80000"/>
            <a:hueOff val="-157901"/>
            <a:satOff val="-3071"/>
            <a:lumOff val="8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Launch </a:t>
          </a:r>
          <a:r>
            <a:rPr lang="en-GB" sz="2100" kern="1200" dirty="0" err="1"/>
            <a:t>jupyter</a:t>
          </a:r>
          <a:endParaRPr lang="en-GB" sz="2100" kern="1200" dirty="0"/>
        </a:p>
      </dsp:txBody>
      <dsp:txXfrm>
        <a:off x="2164003" y="748972"/>
        <a:ext cx="1892007" cy="846063"/>
      </dsp:txXfrm>
    </dsp:sp>
    <dsp:sp modelId="{73AC9065-C658-BB48-A3BB-4A4347C33E4C}">
      <dsp:nvSpPr>
        <dsp:cNvPr id="0" name=""/>
        <dsp:cNvSpPr/>
      </dsp:nvSpPr>
      <dsp:spPr>
        <a:xfrm>
          <a:off x="4232385" y="703202"/>
          <a:ext cx="1983547" cy="937603"/>
        </a:xfrm>
        <a:prstGeom prst="roundRect">
          <a:avLst/>
        </a:prstGeom>
        <a:solidFill>
          <a:schemeClr val="accent1">
            <a:shade val="80000"/>
            <a:hueOff val="-315801"/>
            <a:satOff val="-6141"/>
            <a:lumOff val="17150"/>
            <a:alphaOff val="0"/>
          </a:schemeClr>
        </a:solidFill>
        <a:ln w="38100" cap="flat" cmpd="sng" algn="ctr">
          <a:solidFill>
            <a:schemeClr val="tx2">
              <a:lumMod val="50000"/>
              <a:lumOff val="50000"/>
            </a:schemeClr>
          </a:solidFill>
          <a:prstDash val="lg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Activate </a:t>
          </a:r>
          <a:r>
            <a:rPr lang="en-GB" sz="2100" kern="1200" dirty="0" err="1"/>
            <a:t>nbextensions</a:t>
          </a:r>
          <a:endParaRPr lang="en-GB" sz="2100" kern="1200" dirty="0"/>
        </a:p>
      </dsp:txBody>
      <dsp:txXfrm>
        <a:off x="4278155" y="748972"/>
        <a:ext cx="1892007" cy="846063"/>
      </dsp:txXfrm>
    </dsp:sp>
    <dsp:sp modelId="{31B00EAB-FE67-0440-AA12-7C65EA8237CE}">
      <dsp:nvSpPr>
        <dsp:cNvPr id="0" name=""/>
        <dsp:cNvSpPr/>
      </dsp:nvSpPr>
      <dsp:spPr>
        <a:xfrm>
          <a:off x="6346536" y="703202"/>
          <a:ext cx="1983547" cy="937603"/>
        </a:xfrm>
        <a:prstGeom prst="roundRect">
          <a:avLst/>
        </a:prstGeom>
        <a:solidFill>
          <a:schemeClr val="accent1">
            <a:shade val="80000"/>
            <a:hueOff val="-473702"/>
            <a:satOff val="-9212"/>
            <a:lumOff val="25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Open notebook</a:t>
          </a:r>
        </a:p>
      </dsp:txBody>
      <dsp:txXfrm>
        <a:off x="6392306" y="748972"/>
        <a:ext cx="1892007" cy="846063"/>
      </dsp:txXfrm>
    </dsp:sp>
    <dsp:sp modelId="{B9A60A9D-1130-9344-AB45-A234A5E5D50D}">
      <dsp:nvSpPr>
        <dsp:cNvPr id="0" name=""/>
        <dsp:cNvSpPr/>
      </dsp:nvSpPr>
      <dsp:spPr>
        <a:xfrm>
          <a:off x="8460688" y="703202"/>
          <a:ext cx="1983547" cy="937603"/>
        </a:xfrm>
        <a:prstGeom prst="roundRect">
          <a:avLst/>
        </a:prstGeom>
        <a:solidFill>
          <a:schemeClr val="accent1">
            <a:shade val="80000"/>
            <a:hueOff val="-631602"/>
            <a:satOff val="-12282"/>
            <a:lumOff val="34300"/>
            <a:alphaOff val="0"/>
          </a:schemeClr>
        </a:solidFill>
        <a:ln w="38100" cap="flat" cmpd="sng" algn="ctr">
          <a:solidFill>
            <a:schemeClr val="tx2">
              <a:lumMod val="50000"/>
              <a:lumOff val="50000"/>
            </a:schemeClr>
          </a:solidFill>
          <a:prstDash val="lg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Change kernel</a:t>
          </a:r>
        </a:p>
      </dsp:txBody>
      <dsp:txXfrm>
        <a:off x="8506458" y="748972"/>
        <a:ext cx="1892007" cy="846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4CDC0-9FD2-9945-AC3B-86A1EB5CD21F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C2C6-3E9C-7045-BD46-0AD90086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4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C2C6-3E9C-7045-BD46-0AD900863C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9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03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2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4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6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4.xml"/><Relationship Id="rId7" Type="http://schemas.openxmlformats.org/officeDocument/2006/relationships/hyperlink" Target="https://github.com/r-lib/here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atchwork.data-imaginis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.data-imaginist.com/" TargetMode="External"/><Relationship Id="rId2" Type="http://schemas.openxmlformats.org/officeDocument/2006/relationships/hyperlink" Target="https://plotly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r-lib/he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urogenomics.github.io/document_and_share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s on a display with reflection of office">
            <a:extLst>
              <a:ext uri="{FF2B5EF4-FFF2-40B4-BE49-F238E27FC236}">
                <a16:creationId xmlns:a16="http://schemas.microsoft.com/office/drawing/2014/main" id="{1E1B8FF6-AF32-4445-A5D8-90253C27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4" r="7813" b="-1"/>
          <a:stretch/>
        </p:blipFill>
        <p:spPr>
          <a:xfrm>
            <a:off x="0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F6B80-E21D-6848-894D-2898DEFF3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100" dirty="0"/>
              <a:t>Strategies for documentation and sharing of data analyses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A7A97-472A-6949-8EA8-D729A5560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7828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Brian M. Schilder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Neurogenomics Lab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UK Dementia Research Institute 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Department of Brain Sciences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Imperial College London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A5DC9-C297-9A4B-A173-A86820E10A9F}"/>
              </a:ext>
            </a:extLst>
          </p:cNvPr>
          <p:cNvSpPr txBox="1"/>
          <p:nvPr/>
        </p:nvSpPr>
        <p:spPr>
          <a:xfrm>
            <a:off x="10979702" y="459595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April 7</a:t>
            </a:r>
            <a:r>
              <a:rPr lang="en-US" sz="1000" i="1" baseline="30000" dirty="0"/>
              <a:t>th</a:t>
            </a:r>
            <a:r>
              <a:rPr lang="en-US" sz="1000" i="1" dirty="0"/>
              <a:t> 2021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32703560-4497-D043-947B-0FE398A96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28022" y="5830586"/>
            <a:ext cx="718144" cy="71814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C3A376D-6490-1C46-8375-C20CCB48B1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7455"/>
          <a:stretch/>
        </p:blipFill>
        <p:spPr>
          <a:xfrm>
            <a:off x="11185818" y="5008938"/>
            <a:ext cx="892953" cy="6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07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90C2-872E-0040-A29F-96418653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and share your code/results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3202A5-EB35-E342-85DA-0480EF366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097036"/>
              </p:ext>
            </p:extLst>
          </p:nvPr>
        </p:nvGraphicFramePr>
        <p:xfrm>
          <a:off x="5647038" y="1778829"/>
          <a:ext cx="6363731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DEF839-7DBB-864E-A42D-702544309AE2}"/>
              </a:ext>
            </a:extLst>
          </p:cNvPr>
          <p:cNvSpPr txBox="1"/>
          <p:nvPr/>
        </p:nvSpPr>
        <p:spPr>
          <a:xfrm>
            <a:off x="8946292" y="5473005"/>
            <a:ext cx="29673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Workarounds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 intermediate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here</a:t>
            </a:r>
            <a:r>
              <a:rPr lang="en-US" sz="1400" dirty="0"/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Explicit package calling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{r setup, error=TRUE}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CB5F07C-5164-3C45-A0A5-72EF3AF53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231" y="1641719"/>
            <a:ext cx="5042472" cy="5079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87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9EAA-4121-2043-AF38-EDD331B9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6D50-9B73-284C-A3A5-3F12887E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Patchwork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https://patchwork.data-imaginist.com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Flexible and easy-to-use package to combine (gg)plots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0722DB7-92D8-4545-8BE4-67CCED69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762" y="3985054"/>
            <a:ext cx="81661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7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49E07-679C-284B-8948-B64918F3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Jupyter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F7575-92DC-0345-A0A5-4877A01D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BFE5776-EBA6-C144-827F-DCD9F898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868" y="625684"/>
            <a:ext cx="4709811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3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54DC-E694-E64A-A76F-E6739240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Jupyter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1F39-9E6E-274F-9D31-A7C30BDF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EB6A9F-0E99-1A46-A958-BEA1B6C2E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922321"/>
              </p:ext>
            </p:extLst>
          </p:nvPr>
        </p:nvGraphicFramePr>
        <p:xfrm>
          <a:off x="5549916" y="204875"/>
          <a:ext cx="6363731" cy="535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CA3750-EA28-4D4C-8BF5-65000966E5BE}"/>
              </a:ext>
            </a:extLst>
          </p:cNvPr>
          <p:cNvSpPr txBox="1"/>
          <p:nvPr/>
        </p:nvSpPr>
        <p:spPr>
          <a:xfrm>
            <a:off x="8946292" y="5695146"/>
            <a:ext cx="2967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Workarounds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default </a:t>
            </a:r>
            <a:r>
              <a:rPr lang="en-US" sz="1400" dirty="0" err="1"/>
              <a:t>Jupyter</a:t>
            </a:r>
            <a:r>
              <a:rPr lang="en-US" sz="1400" dirty="0"/>
              <a:t> with </a:t>
            </a:r>
            <a:r>
              <a:rPr lang="en-US" sz="1400" dirty="0" err="1"/>
              <a:t>nbextensions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Template</a:t>
            </a:r>
          </a:p>
        </p:txBody>
      </p:sp>
      <p:pic>
        <p:nvPicPr>
          <p:cNvPr id="7" name="Picture 6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C1538A7F-3A12-A74C-8E90-386590D22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866836"/>
            <a:ext cx="2137475" cy="4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3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9">
            <a:extLst>
              <a:ext uri="{FF2B5EF4-FFF2-40B4-BE49-F238E27FC236}">
                <a16:creationId xmlns:a16="http://schemas.microsoft.com/office/drawing/2014/main" id="{A721663A-7925-264F-8746-CACB0F4646F8}"/>
              </a:ext>
            </a:extLst>
          </p:cNvPr>
          <p:cNvSpPr/>
          <p:nvPr/>
        </p:nvSpPr>
        <p:spPr>
          <a:xfrm>
            <a:off x="145556" y="1752930"/>
            <a:ext cx="1942730" cy="49073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DCE6B-C48E-FF46-BEC4-8361BDC8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120358-AE36-6640-8E17-EF302F713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197075"/>
              </p:ext>
            </p:extLst>
          </p:nvPr>
        </p:nvGraphicFramePr>
        <p:xfrm>
          <a:off x="701805" y="1728216"/>
          <a:ext cx="11449672" cy="4932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C9F893-471E-474D-9CFD-97D6D4DB8F48}"/>
              </a:ext>
            </a:extLst>
          </p:cNvPr>
          <p:cNvSpPr txBox="1"/>
          <p:nvPr/>
        </p:nvSpPr>
        <p:spPr>
          <a:xfrm>
            <a:off x="6504274" y="3923710"/>
            <a:ext cx="4987517" cy="817245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conda</a:t>
            </a:r>
            <a:r>
              <a:rPr lang="en-GB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env create -f https://</a:t>
            </a:r>
            <a:r>
              <a:rPr lang="en-GB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github.com</a:t>
            </a:r>
            <a:r>
              <a:rPr lang="en-GB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/neurogenomics/</a:t>
            </a:r>
            <a:r>
              <a:rPr lang="en-GB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document_and_share</a:t>
            </a:r>
            <a:r>
              <a:rPr lang="en-GB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/raw/main/templates/</a:t>
            </a:r>
            <a:r>
              <a:rPr lang="en-GB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env.yml</a:t>
            </a:r>
            <a:endParaRPr lang="en-GB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50AEC-A6E7-2742-ADC2-B29F2A1A6C9C}"/>
              </a:ext>
            </a:extLst>
          </p:cNvPr>
          <p:cNvSpPr txBox="1"/>
          <p:nvPr/>
        </p:nvSpPr>
        <p:spPr>
          <a:xfrm>
            <a:off x="6504274" y="361593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 command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9E99C-A937-524C-8E91-E963F6AD87AF}"/>
              </a:ext>
            </a:extLst>
          </p:cNvPr>
          <p:cNvSpPr txBox="1"/>
          <p:nvPr/>
        </p:nvSpPr>
        <p:spPr>
          <a:xfrm>
            <a:off x="6504274" y="5470908"/>
            <a:ext cx="4987517" cy="340519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python -m </a:t>
            </a:r>
            <a:r>
              <a:rPr lang="en-GB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ipykernel</a:t>
            </a:r>
            <a:r>
              <a:rPr lang="en-GB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install --user --name=pyre</a:t>
            </a:r>
          </a:p>
        </p:txBody>
      </p:sp>
    </p:spTree>
    <p:extLst>
      <p:ext uri="{BB962C8B-B14F-4D97-AF65-F5344CB8AC3E}">
        <p14:creationId xmlns:p14="http://schemas.microsoft.com/office/powerpoint/2010/main" val="74171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D282D2-288B-3F4F-AA14-04241C7B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75" y="3300987"/>
            <a:ext cx="4309610" cy="2751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859D7B-2550-B048-B5F5-370ADDD0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DED9-6FFB-5643-BD1F-6F8FF027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566" y="2478024"/>
            <a:ext cx="10168128" cy="3694176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89FF24C-4AE8-8147-BB92-A3B088451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145954"/>
              </p:ext>
            </p:extLst>
          </p:nvPr>
        </p:nvGraphicFramePr>
        <p:xfrm>
          <a:off x="256965" y="1169013"/>
          <a:ext cx="10448318" cy="2344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772C85-F4B7-3D4B-8830-C064238BD2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6820" y="3779151"/>
            <a:ext cx="3527513" cy="2580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AA8080-92E5-374D-989C-0873E70E20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2060" y="4112049"/>
            <a:ext cx="3232359" cy="2578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76755477-A396-CD41-9DF3-5571555FF92A}"/>
              </a:ext>
            </a:extLst>
          </p:cNvPr>
          <p:cNvSpPr/>
          <p:nvPr/>
        </p:nvSpPr>
        <p:spPr>
          <a:xfrm rot="1892510">
            <a:off x="6968681" y="4176585"/>
            <a:ext cx="414623" cy="594459"/>
          </a:xfrm>
          <a:prstGeom prst="downArrow">
            <a:avLst>
              <a:gd name="adj1" fmla="val 24498"/>
              <a:gd name="adj2" fmla="val 7333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18F13382-20FB-4E4A-8EBE-66F742CBB24B}"/>
              </a:ext>
            </a:extLst>
          </p:cNvPr>
          <p:cNvSpPr/>
          <p:nvPr/>
        </p:nvSpPr>
        <p:spPr>
          <a:xfrm rot="1892510">
            <a:off x="9070584" y="5835718"/>
            <a:ext cx="414623" cy="594459"/>
          </a:xfrm>
          <a:prstGeom prst="downArrow">
            <a:avLst>
              <a:gd name="adj1" fmla="val 24498"/>
              <a:gd name="adj2" fmla="val 7333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B82F9-6F8C-6B4E-9A0E-8B7EB7FEF553}"/>
              </a:ext>
            </a:extLst>
          </p:cNvPr>
          <p:cNvSpPr txBox="1"/>
          <p:nvPr/>
        </p:nvSpPr>
        <p:spPr>
          <a:xfrm>
            <a:off x="276022" y="3134092"/>
            <a:ext cx="1896076" cy="340519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conda</a:t>
            </a:r>
            <a:r>
              <a:rPr lang="en-GB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activate pyre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04840-0110-C343-A271-552EAAC5F6DA}"/>
              </a:ext>
            </a:extLst>
          </p:cNvPr>
          <p:cNvSpPr txBox="1"/>
          <p:nvPr/>
        </p:nvSpPr>
        <p:spPr>
          <a:xfrm>
            <a:off x="2301453" y="3134092"/>
            <a:ext cx="1869429" cy="340519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jupyter</a:t>
            </a:r>
            <a:r>
              <a:rPr lang="en-GB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notebook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03BB2D5D-D8B5-344A-BB9B-FDAC64107191}"/>
              </a:ext>
            </a:extLst>
          </p:cNvPr>
          <p:cNvSpPr/>
          <p:nvPr/>
        </p:nvSpPr>
        <p:spPr>
          <a:xfrm rot="1892510">
            <a:off x="5574703" y="2965700"/>
            <a:ext cx="414623" cy="594459"/>
          </a:xfrm>
          <a:prstGeom prst="downArrow">
            <a:avLst>
              <a:gd name="adj1" fmla="val 24498"/>
              <a:gd name="adj2" fmla="val 7333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72A0AB-1630-7B4D-9C4D-4CAAB9304E5F}"/>
              </a:ext>
            </a:extLst>
          </p:cNvPr>
          <p:cNvGrpSpPr/>
          <p:nvPr/>
        </p:nvGrpSpPr>
        <p:grpSpPr>
          <a:xfrm>
            <a:off x="120913" y="6247654"/>
            <a:ext cx="734786" cy="442862"/>
            <a:chOff x="8460688" y="703202"/>
            <a:chExt cx="1983547" cy="93760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7494B51-65C7-7E48-802D-17EB5288DD28}"/>
                </a:ext>
              </a:extLst>
            </p:cNvPr>
            <p:cNvSpPr/>
            <p:nvPr/>
          </p:nvSpPr>
          <p:spPr>
            <a:xfrm>
              <a:off x="8460688" y="703202"/>
              <a:ext cx="1983547" cy="937603"/>
            </a:xfrm>
            <a:prstGeom prst="roundRect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-631602"/>
                <a:satOff val="-12282"/>
                <a:lumOff val="34300"/>
                <a:alphaOff val="0"/>
              </a:schemeClr>
            </a:fillRef>
            <a:effectRef idx="0">
              <a:schemeClr val="accent1">
                <a:shade val="80000"/>
                <a:hueOff val="-631602"/>
                <a:satOff val="-12282"/>
                <a:lumOff val="3430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E1100FEC-7A70-FD49-9961-897F751F8DFE}"/>
                </a:ext>
              </a:extLst>
            </p:cNvPr>
            <p:cNvSpPr txBox="1"/>
            <p:nvPr/>
          </p:nvSpPr>
          <p:spPr>
            <a:xfrm>
              <a:off x="8506458" y="748972"/>
              <a:ext cx="1892007" cy="846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6F1845-CE9A-B640-B61F-D7E630431866}"/>
              </a:ext>
            </a:extLst>
          </p:cNvPr>
          <p:cNvSpPr txBox="1"/>
          <p:nvPr/>
        </p:nvSpPr>
        <p:spPr>
          <a:xfrm>
            <a:off x="855699" y="6315196"/>
            <a:ext cx="1311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= only 1</a:t>
            </a:r>
            <a:r>
              <a:rPr lang="en-US" sz="1400" baseline="30000" dirty="0"/>
              <a:t>st</a:t>
            </a:r>
            <a:r>
              <a:rPr lang="en-US" sz="1400" dirty="0"/>
              <a:t>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D92567-39F7-7143-B35B-CAEC7CF02535}"/>
              </a:ext>
            </a:extLst>
          </p:cNvPr>
          <p:cNvSpPr txBox="1"/>
          <p:nvPr/>
        </p:nvSpPr>
        <p:spPr>
          <a:xfrm>
            <a:off x="226086" y="3616743"/>
            <a:ext cx="1917720" cy="1293971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tx2">
                <a:lumMod val="50000"/>
                <a:lumOff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jupyter</a:t>
            </a:r>
            <a:r>
              <a:rPr lang="en-GB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nbextensions_configurator</a:t>
            </a:r>
            <a:r>
              <a:rPr lang="en-GB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enable --user</a:t>
            </a:r>
          </a:p>
          <a:p>
            <a:endParaRPr lang="en-GB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3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2F9A-0DC4-234E-B3A2-EC827076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30BF-D9CB-624B-BA4A-477D4618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8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49E07-679C-284B-8948-B64918F3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Plotly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F7575-92DC-0345-A0A5-4877A01D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2C194DD-D84D-334C-82E2-1F45AF256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2099472"/>
            <a:ext cx="6408836" cy="25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4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EBFE-0297-F74D-80DA-8E68DA1A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B8A8-3DBF-B64B-9F8F-5F545CB69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1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8B8D-07A3-F949-BFDB-F194FDF4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F6F8-4A5B-5946-A24C-DD79DBFC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F5776-F27E-7A43-98A3-2012A606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33" y="957446"/>
            <a:ext cx="1993268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344AEE-BF7D-4820-828A-D314A55FF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683135"/>
              </p:ext>
            </p:extLst>
          </p:nvPr>
        </p:nvGraphicFramePr>
        <p:xfrm>
          <a:off x="6096000" y="621792"/>
          <a:ext cx="5269992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picture containing text, sign, stop, red&#10;&#10;Description automatically generated">
            <a:extLst>
              <a:ext uri="{FF2B5EF4-FFF2-40B4-BE49-F238E27FC236}">
                <a16:creationId xmlns:a16="http://schemas.microsoft.com/office/drawing/2014/main" id="{E6210246-8045-A147-96B4-495BDD0D5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975" y="2143561"/>
            <a:ext cx="2235545" cy="1285438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A789C0C4-F9B7-FD41-8427-5CAC7F4BA4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1716" y="3563069"/>
            <a:ext cx="1160058" cy="1343697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0BC1F34A-E8F7-DB4E-8D01-9FE8CA3329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5096" y="5040836"/>
            <a:ext cx="2733299" cy="106955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7A6FDA7-C734-304F-9C2B-4D1D104B6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0084" y="592261"/>
            <a:ext cx="1423322" cy="1285438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5F97466D-E296-F14B-B50C-1F2BDDBEEC96}"/>
              </a:ext>
            </a:extLst>
          </p:cNvPr>
          <p:cNvSpPr/>
          <p:nvPr/>
        </p:nvSpPr>
        <p:spPr>
          <a:xfrm>
            <a:off x="2524331" y="621793"/>
            <a:ext cx="469504" cy="54885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0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2221-3D81-0C44-822D-BC8AD741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8575-656C-F646-8EFD-D9D73B25C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529894" cy="369417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hlinkClick r:id="rId2"/>
              </a:rPr>
              <a:t>Neurogenomics Lab GitHub: </a:t>
            </a:r>
            <a:r>
              <a:rPr lang="en-US" dirty="0">
                <a:hlinkClick r:id="rId2"/>
              </a:rPr>
              <a:t>https://github.com/neurogenomics</a:t>
            </a:r>
          </a:p>
          <a:p>
            <a:r>
              <a:rPr lang="en-US" b="1" dirty="0">
                <a:hlinkClick r:id="rId2"/>
              </a:rPr>
              <a:t>Templates</a:t>
            </a:r>
            <a:r>
              <a:rPr lang="en-US" dirty="0">
                <a:hlinkClick r:id="rId2"/>
              </a:rPr>
              <a:t>: https://github.com/neurogenomics/document_and_share</a:t>
            </a:r>
          </a:p>
          <a:p>
            <a:r>
              <a:rPr lang="en-US" dirty="0">
                <a:hlinkClick r:id="rId2"/>
              </a:rPr>
              <a:t>Intro to GitHub:</a:t>
            </a:r>
          </a:p>
          <a:p>
            <a:r>
              <a:rPr lang="en-US" b="1" dirty="0">
                <a:hlinkClick r:id="rId2"/>
              </a:rPr>
              <a:t>GitHub Pages:</a:t>
            </a:r>
            <a:r>
              <a:rPr lang="en-US" dirty="0">
                <a:hlinkClick r:id="rId2"/>
              </a:rPr>
              <a:t> https://pages.github.com</a:t>
            </a:r>
          </a:p>
          <a:p>
            <a:r>
              <a:rPr lang="en-US" b="1" dirty="0">
                <a:hlinkClick r:id="rId2"/>
              </a:rPr>
              <a:t>Rmarkdown</a:t>
            </a:r>
            <a:r>
              <a:rPr lang="en-US" dirty="0">
                <a:hlinkClick r:id="rId2"/>
              </a:rPr>
              <a:t>: https://rmarkdown.rstudio.com</a:t>
            </a:r>
          </a:p>
          <a:p>
            <a:r>
              <a:rPr lang="en-US" b="1" dirty="0">
                <a:hlinkClick r:id="rId2"/>
              </a:rPr>
              <a:t>Jupyter</a:t>
            </a:r>
            <a:r>
              <a:rPr lang="en-US" dirty="0">
                <a:hlinkClick r:id="rId2"/>
              </a:rPr>
              <a:t>: https://jupyter.org</a:t>
            </a:r>
          </a:p>
          <a:p>
            <a:r>
              <a:rPr lang="en-US" b="1" dirty="0">
                <a:hlinkClick r:id="rId2"/>
              </a:rPr>
              <a:t>R + Python in Jupyter: </a:t>
            </a:r>
            <a:r>
              <a:rPr lang="en-US" dirty="0">
                <a:hlinkClick r:id="rId2"/>
              </a:rPr>
              <a:t>https://anderfernandez.com/en/blog/how-to-program-with-python-and-r-in-the-same-jupyter-notebook</a:t>
            </a:r>
          </a:p>
          <a:p>
            <a:r>
              <a:rPr lang="en-US" b="1" dirty="0">
                <a:hlinkClick r:id="rId2"/>
              </a:rPr>
              <a:t>Plotly</a:t>
            </a:r>
            <a:r>
              <a:rPr lang="en-US" dirty="0">
                <a:hlinkClick r:id="rId2"/>
              </a:rPr>
              <a:t>: https://plotly.com</a:t>
            </a:r>
            <a:r>
              <a:rPr lang="en-US" dirty="0"/>
              <a:t> </a:t>
            </a:r>
          </a:p>
          <a:p>
            <a:r>
              <a:rPr lang="en-US" b="1" dirty="0">
                <a:hlinkClick r:id="rId3"/>
              </a:rPr>
              <a:t>patchwork</a:t>
            </a:r>
            <a:r>
              <a:rPr lang="en-US" dirty="0">
                <a:hlinkClick r:id="rId3"/>
              </a:rPr>
              <a:t>: https://patchwork.data-imaginist.com</a:t>
            </a:r>
            <a:r>
              <a:rPr lang="en-US" dirty="0"/>
              <a:t> </a:t>
            </a:r>
          </a:p>
          <a:p>
            <a:r>
              <a:rPr lang="en-US" b="1" dirty="0">
                <a:hlinkClick r:id="rId4"/>
              </a:rPr>
              <a:t>here</a:t>
            </a:r>
            <a:r>
              <a:rPr lang="en-US" dirty="0">
                <a:hlinkClick r:id="rId4"/>
              </a:rPr>
              <a:t>: https://github.com/r-lib/here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49E07-679C-284B-8948-B64918F3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F7575-92DC-0345-A0A5-4877A01D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98873A0-AE1D-AF4C-A4D6-A5481294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94" y="625684"/>
            <a:ext cx="604055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9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1A75C-96BF-874C-82D0-4B68C1F1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What is GitHub?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up&#10;&#10;Description automatically generated">
            <a:extLst>
              <a:ext uri="{FF2B5EF4-FFF2-40B4-BE49-F238E27FC236}">
                <a16:creationId xmlns:a16="http://schemas.microsoft.com/office/drawing/2014/main" id="{C8B8977F-00DA-5147-B6AC-ABFE0F204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1743456"/>
            <a:ext cx="5946318" cy="396421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5D62-04FF-1C44-BA29-873831E2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032" y="154933"/>
            <a:ext cx="6016877" cy="1902942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Git</a:t>
            </a:r>
            <a:r>
              <a:rPr lang="en-US" sz="1700" dirty="0"/>
              <a:t> is a software for version control of code and data.</a:t>
            </a:r>
          </a:p>
          <a:p>
            <a:r>
              <a:rPr lang="en-US" sz="1700" b="1" dirty="0"/>
              <a:t>GitHub</a:t>
            </a:r>
            <a:r>
              <a:rPr lang="en-US" sz="1700" dirty="0"/>
              <a:t> is a free web service that stores projects in remote repositories (i.e. “repos”).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0E6B499-6203-A241-8FB8-B5345BB3B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122868"/>
              </p:ext>
            </p:extLst>
          </p:nvPr>
        </p:nvGraphicFramePr>
        <p:xfrm>
          <a:off x="6660292" y="1912135"/>
          <a:ext cx="5300410" cy="452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88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881E5-26B8-024F-A13C-1CED532E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01" y="3296334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GitHub Pages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940515A8-89CD-7F47-A0B4-3EF52A66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24" y="98134"/>
            <a:ext cx="5768843" cy="3418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4D95799-95ED-5540-9A63-1F316FD49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468" y="1886605"/>
            <a:ext cx="5768842" cy="2847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6A9837D3-6F64-1842-864F-C23D9E923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778" y="3260509"/>
            <a:ext cx="5768842" cy="3499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808C8F-CE4E-8A4B-898F-ABB89EBD35F9}"/>
              </a:ext>
            </a:extLst>
          </p:cNvPr>
          <p:cNvSpPr txBox="1"/>
          <p:nvPr/>
        </p:nvSpPr>
        <p:spPr>
          <a:xfrm>
            <a:off x="4004749" y="319695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Click Settings tab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D5133-C032-5C40-8851-5CB4F13220B9}"/>
              </a:ext>
            </a:extLst>
          </p:cNvPr>
          <p:cNvSpPr txBox="1"/>
          <p:nvPr/>
        </p:nvSpPr>
        <p:spPr>
          <a:xfrm>
            <a:off x="3262487" y="1845761"/>
            <a:ext cx="27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Enable GitHub Pages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4FFDD4-9743-2D47-B334-9E6AA9CB1825}"/>
              </a:ext>
            </a:extLst>
          </p:cNvPr>
          <p:cNvSpPr txBox="1"/>
          <p:nvPr/>
        </p:nvSpPr>
        <p:spPr>
          <a:xfrm>
            <a:off x="2813968" y="3238367"/>
            <a:ext cx="27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Enable GitHub Pages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648AE6-D94C-D949-9877-D2D2A72F865C}"/>
              </a:ext>
            </a:extLst>
          </p:cNvPr>
          <p:cNvSpPr txBox="1"/>
          <p:nvPr/>
        </p:nvSpPr>
        <p:spPr>
          <a:xfrm>
            <a:off x="175056" y="4751836"/>
            <a:ext cx="524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your results as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https://neurogenomics.github.io/document_and_share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markdown (.md) or web pages (.html).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any file in private repo.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EEDA8-404C-0340-B7A7-DF3A8B4B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README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9FFE-A8D2-C146-BD6A-C6A48BEC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59152"/>
            <a:ext cx="3847711" cy="3770392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Add links to your README file</a:t>
            </a:r>
          </a:p>
          <a:p>
            <a:pPr lvl="1"/>
            <a:r>
              <a:rPr lang="en-US" sz="1300" i="1" dirty="0"/>
              <a:t>[caption](</a:t>
            </a:r>
            <a:r>
              <a:rPr lang="en-US" sz="1300" i="1" dirty="0" err="1"/>
              <a:t>url</a:t>
            </a:r>
            <a:r>
              <a:rPr lang="en-US" sz="1300" i="1" dirty="0"/>
              <a:t>)</a:t>
            </a:r>
          </a:p>
          <a:p>
            <a:r>
              <a:rPr lang="en-US" sz="1700" dirty="0"/>
              <a:t>Can also add images, code chunks, and more!</a:t>
            </a:r>
          </a:p>
          <a:p>
            <a:r>
              <a:rPr lang="en-US" sz="1700" dirty="0"/>
              <a:t>Can create README from </a:t>
            </a:r>
            <a:r>
              <a:rPr lang="en-US" sz="1700" dirty="0" err="1"/>
              <a:t>rmarkdown</a:t>
            </a:r>
            <a:r>
              <a:rPr lang="en-US" sz="1700" dirty="0"/>
              <a:t>.</a:t>
            </a:r>
          </a:p>
          <a:p>
            <a:endParaRPr lang="en-US" sz="1700" dirty="0"/>
          </a:p>
          <a:p>
            <a:r>
              <a:rPr lang="en-US" sz="1700" dirty="0"/>
              <a:t>Floating </a:t>
            </a:r>
            <a:r>
              <a:rPr lang="en-US" sz="1700" dirty="0" err="1"/>
              <a:t>ToC</a:t>
            </a:r>
            <a:r>
              <a:rPr lang="en-US" sz="1700" dirty="0"/>
              <a:t> now automatically added!</a:t>
            </a:r>
          </a:p>
          <a:p>
            <a:r>
              <a:rPr lang="en-US" sz="1700" dirty="0"/>
              <a:t>Putting additional READMEs in subfolders is a good idea.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E73F88F-E3F9-864A-992C-8E1BA0E1E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91" b="2"/>
          <a:stretch/>
        </p:blipFill>
        <p:spPr>
          <a:xfrm>
            <a:off x="5534787" y="0"/>
            <a:ext cx="6657213" cy="5495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72FB28-AC2E-564C-ADB7-9AEC83EDB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436" y="1751316"/>
            <a:ext cx="6049148" cy="5106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5459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09F1-94C0-E046-BE5A-1231482E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E50D-6D55-A44C-9AE5-53C5D8C78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5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49E07-679C-284B-8948-B64918F3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Rmarkdown</a:t>
            </a:r>
            <a:br>
              <a:rPr lang="en-US" sz="4800" dirty="0"/>
            </a:br>
            <a:r>
              <a:rPr lang="en-US" sz="4800" dirty="0"/>
              <a:t>&amp; </a:t>
            </a:r>
            <a:r>
              <a:rPr lang="en-US" sz="4800" dirty="0" err="1"/>
              <a:t>knitr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F7575-92DC-0345-A0A5-4877A01D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text, sign, stop, red&#10;&#10;Description automatically generated">
            <a:extLst>
              <a:ext uri="{FF2B5EF4-FFF2-40B4-BE49-F238E27FC236}">
                <a16:creationId xmlns:a16="http://schemas.microsoft.com/office/drawing/2014/main" id="{5798794F-080F-9943-A2E8-223D7326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510834"/>
            <a:ext cx="6408836" cy="36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5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5527-D57E-A145-9D97-96A9B24C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+ GitHub Pages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9F3D95-B352-D341-8644-97F8C1F89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085839"/>
              </p:ext>
            </p:extLst>
          </p:nvPr>
        </p:nvGraphicFramePr>
        <p:xfrm>
          <a:off x="234778" y="2072222"/>
          <a:ext cx="11615351" cy="2651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EA4013B-FF70-4546-87A7-CDF994939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957" y="4191930"/>
            <a:ext cx="2185327" cy="2201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A81649-0DDF-B94E-B605-F7DD1FF5FA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3186" y="4324266"/>
            <a:ext cx="2616846" cy="2048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E605D-8B15-CB41-AF7B-65E4B921E244}"/>
              </a:ext>
            </a:extLst>
          </p:cNvPr>
          <p:cNvSpPr txBox="1"/>
          <p:nvPr/>
        </p:nvSpPr>
        <p:spPr>
          <a:xfrm>
            <a:off x="5876943" y="5503215"/>
            <a:ext cx="478573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 add .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 commit –m “New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DeGA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celltype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results”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 push</a:t>
            </a:r>
          </a:p>
        </p:txBody>
      </p:sp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A9A07A-9D8B-DE47-843E-F5AFB2AF8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6665" y="4347301"/>
            <a:ext cx="4973915" cy="753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DD7AF6-4DB8-D842-ABB7-2F9C39D8A80A}"/>
              </a:ext>
            </a:extLst>
          </p:cNvPr>
          <p:cNvCxnSpPr>
            <a:endCxn id="5" idx="0"/>
          </p:cNvCxnSpPr>
          <p:nvPr/>
        </p:nvCxnSpPr>
        <p:spPr>
          <a:xfrm>
            <a:off x="1449620" y="3880022"/>
            <a:ext cx="1" cy="311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F354ED-3C32-A644-9C3C-16247A2CD6F8}"/>
              </a:ext>
            </a:extLst>
          </p:cNvPr>
          <p:cNvCxnSpPr>
            <a:cxnSpLocks/>
          </p:cNvCxnSpPr>
          <p:nvPr/>
        </p:nvCxnSpPr>
        <p:spPr>
          <a:xfrm>
            <a:off x="4542929" y="3880022"/>
            <a:ext cx="0" cy="4027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B27AE8-CF32-574E-BC70-39C35BD2F6B3}"/>
              </a:ext>
            </a:extLst>
          </p:cNvPr>
          <p:cNvCxnSpPr>
            <a:cxnSpLocks/>
          </p:cNvCxnSpPr>
          <p:nvPr/>
        </p:nvCxnSpPr>
        <p:spPr>
          <a:xfrm>
            <a:off x="6808334" y="3944522"/>
            <a:ext cx="0" cy="1558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83A8E5-0DFB-7A4E-B502-D84892628D35}"/>
              </a:ext>
            </a:extLst>
          </p:cNvPr>
          <p:cNvCxnSpPr>
            <a:cxnSpLocks/>
          </p:cNvCxnSpPr>
          <p:nvPr/>
        </p:nvCxnSpPr>
        <p:spPr>
          <a:xfrm>
            <a:off x="10540075" y="3921487"/>
            <a:ext cx="0" cy="4027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2D2C9D16-C4AB-C644-A07F-2128A48E3480}"/>
              </a:ext>
            </a:extLst>
          </p:cNvPr>
          <p:cNvSpPr/>
          <p:nvPr/>
        </p:nvSpPr>
        <p:spPr>
          <a:xfrm flipH="1">
            <a:off x="1115568" y="1441644"/>
            <a:ext cx="9721304" cy="1443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7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639</Words>
  <Application>Microsoft Macintosh PowerPoint</Application>
  <PresentationFormat>Widescreen</PresentationFormat>
  <Paragraphs>129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Neue Haas Grotesk Text Pro</vt:lpstr>
      <vt:lpstr>AccentBoxVTI</vt:lpstr>
      <vt:lpstr>Strategies for documentation and sharing of data analyses </vt:lpstr>
      <vt:lpstr>Outline</vt:lpstr>
      <vt:lpstr>GitHub</vt:lpstr>
      <vt:lpstr>What is GitHub?</vt:lpstr>
      <vt:lpstr>GitHub Pages</vt:lpstr>
      <vt:lpstr>README</vt:lpstr>
      <vt:lpstr>Download links</vt:lpstr>
      <vt:lpstr>Rmarkdown &amp; knitr</vt:lpstr>
      <vt:lpstr>Rmarkdown + GitHub Pages workflow</vt:lpstr>
      <vt:lpstr>Organize and share your code/results</vt:lpstr>
      <vt:lpstr>Composite plots</vt:lpstr>
      <vt:lpstr>Jupyter</vt:lpstr>
      <vt:lpstr>Jupyter  notebooks</vt:lpstr>
      <vt:lpstr>Conda</vt:lpstr>
      <vt:lpstr>Getting started</vt:lpstr>
      <vt:lpstr>Download links</vt:lpstr>
      <vt:lpstr>Plotly</vt:lpstr>
      <vt:lpstr>PowerPoint Presentation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Schilder, Brian</dc:creator>
  <cp:lastModifiedBy>Schilder, Brian</cp:lastModifiedBy>
  <cp:revision>41</cp:revision>
  <dcterms:created xsi:type="dcterms:W3CDTF">2021-04-06T11:44:22Z</dcterms:created>
  <dcterms:modified xsi:type="dcterms:W3CDTF">2021-04-07T00:40:49Z</dcterms:modified>
</cp:coreProperties>
</file>