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127-6B1C-430E-99CB-544B9134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8D2AF-AFCE-4965-A13D-03C6CC62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2E3D-C51F-4B4E-A85C-B619D96D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C1E2-1611-4AB7-97A0-E9EFC4B4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7DA2-F246-4FD3-8C9A-36349456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95F4-F862-4441-B250-52972671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D950C-DF8D-4429-B62E-969E09AD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6378-503B-4E98-8920-449A37EA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4FF0-CDEE-44BF-A8A1-291AFE35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111C-79CB-4C3B-BDB7-4AABD93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6EB23-26BD-4A3F-BAFD-40C57802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02F4F-ABBE-427D-8EF0-AABED5F2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AB48-4BFB-4AFE-A35F-6C992947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F603-AD22-4D62-A5D2-737C24F9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A41A-3BF7-4329-AC91-0C46C205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9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C60A-9E92-469F-80BF-9475F544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2ECB-5272-4309-9B38-37B35706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BD9F-7B6C-43AA-A300-B9D7AAFA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2D07-B045-46CC-B5B1-EF6BC243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6453-C7C8-46FA-85F0-107C7D4F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7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6050-BCF4-4D06-B339-37F32740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4EB6-A0FA-4BBB-A368-073B96FC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A77A-7CDE-4A3E-8789-04A9721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C4D2-877B-4018-B5EC-5D106C0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AC99-73F2-4C96-B941-EB366CFB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0DF2-0761-40D6-B526-AAA26A8C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6AA8-DC0E-4AD2-9754-FD0A8124F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4B0DA-6E3F-4026-AF6F-4B4D88709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A68B-9113-4B2E-BA88-BCAA7DEE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03FD-C3F7-410C-83E6-60600195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47BD-4791-4D65-9643-F362C4C0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AB8D-1F14-4B89-89E1-8B1EFA1B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2301-F015-4F6B-AED8-B68AEDFD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768A2-B114-4BB5-B474-AF6CA4659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F7DAA-FFB0-4C64-9EDD-4008D8FA2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C895-C75E-4656-8073-C7AC338C1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90DF0-92E6-455C-969D-0A93F980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11E87-3508-4C8D-9319-65882750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5103D-0073-4D4B-96B4-4F0C11F5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5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9066-3B27-4EA8-99A4-0A57C3E2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4194B-EAAE-4634-B622-DE89A94F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19EA1-E09A-478C-97BF-E26150D1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1B720-9A61-4C72-A5CA-CD1C41A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5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9A990-AD56-4132-A81E-FA0F644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7A249-D0AD-4D77-8332-6D6D6A19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C7643-99D8-4756-ADCC-D70B0641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8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5B16-7F1E-4E67-ADE9-4F5BEA12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81B1-855E-44AE-9C00-3E0B7EC3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42375-AB08-46A9-8D91-BF0A029B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95BF-B040-44C8-BE27-5864E5E6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053AD-192F-4202-B16D-1BD2A39B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73B9-27A6-4669-B1E4-BE2CC54B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77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4CEE-C0FE-415A-8C8E-3ECAE647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3C692-C8A1-4D43-B5D5-F70103178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047E-C369-4E52-B233-1379E38D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0A129-7522-421C-9478-868DBC77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412D-609A-419B-ACD6-05209D1D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F052-4ED0-483D-BB53-04B1C8C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567E7-5F99-4E2F-A147-1BA93D9E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42D17-FF8C-447C-A459-9030CB96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BDBF-9D0B-40CC-A188-E2E5148A4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C200-76B0-4653-BBA0-36706380F097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031-E3D5-4FB5-BE74-81EA38DAC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29A3-3BD1-4DF3-B4D5-EED4DD4CD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B8DC-0E42-489D-991F-6EA363446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5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erm with solid fill">
            <a:extLst>
              <a:ext uri="{FF2B5EF4-FFF2-40B4-BE49-F238E27FC236}">
                <a16:creationId xmlns:a16="http://schemas.microsoft.com/office/drawing/2014/main" id="{73E38821-6479-47FA-82D0-DA6144EF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572" y="1462567"/>
            <a:ext cx="978266" cy="978266"/>
          </a:xfrm>
          <a:prstGeom prst="rect">
            <a:avLst/>
          </a:prstGeom>
        </p:spPr>
      </p:pic>
      <p:pic>
        <p:nvPicPr>
          <p:cNvPr id="5" name="Graphic 4" descr="DNA with solid fill">
            <a:extLst>
              <a:ext uri="{FF2B5EF4-FFF2-40B4-BE49-F238E27FC236}">
                <a16:creationId xmlns:a16="http://schemas.microsoft.com/office/drawing/2014/main" id="{2C770696-7B44-487B-93B9-97C2187F9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5729" y="1653145"/>
            <a:ext cx="710480" cy="710480"/>
          </a:xfrm>
          <a:prstGeom prst="rect">
            <a:avLst/>
          </a:prstGeom>
        </p:spPr>
      </p:pic>
      <p:pic>
        <p:nvPicPr>
          <p:cNvPr id="8" name="Graphic 7" descr="Download from cloud outline">
            <a:extLst>
              <a:ext uri="{FF2B5EF4-FFF2-40B4-BE49-F238E27FC236}">
                <a16:creationId xmlns:a16="http://schemas.microsoft.com/office/drawing/2014/main" id="{78125B9A-C950-4735-AB12-5218CBA9D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5729" y="414240"/>
            <a:ext cx="1326772" cy="1326772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0AE5EADE-4653-49D2-A7FA-745755EBE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9173" y="791508"/>
            <a:ext cx="1590511" cy="159051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5E80A-CD39-4566-9089-CEC3C6741FE3}"/>
              </a:ext>
            </a:extLst>
          </p:cNvPr>
          <p:cNvCxnSpPr>
            <a:cxnSpLocks/>
          </p:cNvCxnSpPr>
          <p:nvPr/>
        </p:nvCxnSpPr>
        <p:spPr>
          <a:xfrm>
            <a:off x="2912232" y="1557156"/>
            <a:ext cx="54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0AD413B9-9F75-405B-B726-492C466161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0864" y="517876"/>
            <a:ext cx="2264812" cy="2264812"/>
          </a:xfrm>
          <a:prstGeom prst="rect">
            <a:avLst/>
          </a:prstGeom>
        </p:spPr>
      </p:pic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F30D8718-1F2C-43DF-9118-FA91E110AE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8669" y="989759"/>
            <a:ext cx="1326772" cy="132677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C8D1EB-C741-4495-9003-42C024F88A25}"/>
              </a:ext>
            </a:extLst>
          </p:cNvPr>
          <p:cNvCxnSpPr>
            <a:cxnSpLocks/>
          </p:cNvCxnSpPr>
          <p:nvPr/>
        </p:nvCxnSpPr>
        <p:spPr>
          <a:xfrm>
            <a:off x="5499848" y="1562076"/>
            <a:ext cx="54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D4A60-0185-4645-960D-4393E44E398E}"/>
              </a:ext>
            </a:extLst>
          </p:cNvPr>
          <p:cNvCxnSpPr>
            <a:cxnSpLocks/>
          </p:cNvCxnSpPr>
          <p:nvPr/>
        </p:nvCxnSpPr>
        <p:spPr>
          <a:xfrm>
            <a:off x="7522893" y="1568334"/>
            <a:ext cx="54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23B00E08-9565-4801-BA56-8AAD385B99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97" y="1163312"/>
            <a:ext cx="1320534" cy="729875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B59BE9-E033-4ABA-BF05-8940AF2EC6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201" y="4038438"/>
            <a:ext cx="3685662" cy="1870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99824C-3FEF-4159-8C3C-89C826EDA4F0}"/>
              </a:ext>
            </a:extLst>
          </p:cNvPr>
          <p:cNvCxnSpPr>
            <a:cxnSpLocks/>
          </p:cNvCxnSpPr>
          <p:nvPr/>
        </p:nvCxnSpPr>
        <p:spPr>
          <a:xfrm>
            <a:off x="9178805" y="2382019"/>
            <a:ext cx="677400" cy="1634781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CCED8E8-C78D-4B43-A939-2EF325ABE5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2" y="3056608"/>
            <a:ext cx="3046930" cy="30469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9A3EB3-FC51-4A4F-9751-DD5852BFACA7}"/>
              </a:ext>
            </a:extLst>
          </p:cNvPr>
          <p:cNvCxnSpPr>
            <a:cxnSpLocks/>
          </p:cNvCxnSpPr>
          <p:nvPr/>
        </p:nvCxnSpPr>
        <p:spPr>
          <a:xfrm flipH="1">
            <a:off x="3393735" y="2383181"/>
            <a:ext cx="445817" cy="67999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A5424E-8CC8-4D8A-83B1-E2D3A91902B0}"/>
              </a:ext>
            </a:extLst>
          </p:cNvPr>
          <p:cNvSpPr txBox="1"/>
          <p:nvPr/>
        </p:nvSpPr>
        <p:spPr>
          <a:xfrm>
            <a:off x="698799" y="5881826"/>
            <a:ext cx="304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Genomic and phenotypic data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2D6579-C7C5-4A8C-8C9D-AE5CCDEE8BCC}"/>
              </a:ext>
            </a:extLst>
          </p:cNvPr>
          <p:cNvSpPr txBox="1"/>
          <p:nvPr/>
        </p:nvSpPr>
        <p:spPr>
          <a:xfrm>
            <a:off x="8815776" y="6103538"/>
            <a:ext cx="43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portal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F0BC80-B404-4267-A46A-2E6B6A2874E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1534" r="4304"/>
          <a:stretch/>
        </p:blipFill>
        <p:spPr>
          <a:xfrm>
            <a:off x="5150546" y="3489160"/>
            <a:ext cx="1248504" cy="10139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D7678-BAC7-418E-8AB5-69431F2978D5}"/>
              </a:ext>
            </a:extLst>
          </p:cNvPr>
          <p:cNvSpPr txBox="1"/>
          <p:nvPr/>
        </p:nvSpPr>
        <p:spPr>
          <a:xfrm rot="16200000">
            <a:off x="4627461" y="3745343"/>
            <a:ext cx="86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Frequency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164A55-FE71-4390-8019-AA7E1AD53E28}"/>
              </a:ext>
            </a:extLst>
          </p:cNvPr>
          <p:cNvSpPr txBox="1"/>
          <p:nvPr/>
        </p:nvSpPr>
        <p:spPr>
          <a:xfrm>
            <a:off x="5443286" y="4459238"/>
            <a:ext cx="73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Gene-cell specificity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D8ACCB8-2459-42FD-B1F7-82CA25834E6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64716" y="3218648"/>
            <a:ext cx="732763" cy="82720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7A3F83-3694-49C0-AC1F-399BF134628A}"/>
              </a:ext>
            </a:extLst>
          </p:cNvPr>
          <p:cNvCxnSpPr>
            <a:cxnSpLocks/>
          </p:cNvCxnSpPr>
          <p:nvPr/>
        </p:nvCxnSpPr>
        <p:spPr>
          <a:xfrm flipH="1">
            <a:off x="6239436" y="3971218"/>
            <a:ext cx="260181" cy="41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AC8FBE6-AE9C-470B-98D6-4DC19621325C}"/>
              </a:ext>
            </a:extLst>
          </p:cNvPr>
          <p:cNvSpPr/>
          <p:nvPr/>
        </p:nvSpPr>
        <p:spPr>
          <a:xfrm>
            <a:off x="5757104" y="3732870"/>
            <a:ext cx="112332" cy="67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A73D33B-D5DD-4DDD-89B0-14434CE47A8E}"/>
              </a:ext>
            </a:extLst>
          </p:cNvPr>
          <p:cNvCxnSpPr>
            <a:cxnSpLocks/>
          </p:cNvCxnSpPr>
          <p:nvPr/>
        </p:nvCxnSpPr>
        <p:spPr>
          <a:xfrm flipH="1">
            <a:off x="6111862" y="2265416"/>
            <a:ext cx="394508" cy="119094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96E6A6-F90B-4A3A-9F47-25DF27604669}"/>
              </a:ext>
            </a:extLst>
          </p:cNvPr>
          <p:cNvSpPr txBox="1"/>
          <p:nvPr/>
        </p:nvSpPr>
        <p:spPr>
          <a:xfrm>
            <a:off x="4821830" y="4900581"/>
            <a:ext cx="221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Enrichment analysis</a:t>
            </a:r>
          </a:p>
        </p:txBody>
      </p:sp>
    </p:spTree>
    <p:extLst>
      <p:ext uri="{BB962C8B-B14F-4D97-AF65-F5344CB8AC3E}">
        <p14:creationId xmlns:p14="http://schemas.microsoft.com/office/powerpoint/2010/main" val="42046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43DDBC-A509-4708-9046-57D34C64155E}"/>
              </a:ext>
            </a:extLst>
          </p:cNvPr>
          <p:cNvGrpSpPr/>
          <p:nvPr/>
        </p:nvGrpSpPr>
        <p:grpSpPr>
          <a:xfrm>
            <a:off x="1789954" y="88749"/>
            <a:ext cx="1799151" cy="2027553"/>
            <a:chOff x="1798126" y="155878"/>
            <a:chExt cx="1799151" cy="2027553"/>
          </a:xfrm>
        </p:grpSpPr>
        <p:pic>
          <p:nvPicPr>
            <p:cNvPr id="4" name="Graphic 3" descr="Germ with solid fill">
              <a:extLst>
                <a:ext uri="{FF2B5EF4-FFF2-40B4-BE49-F238E27FC236}">
                  <a16:creationId xmlns:a16="http://schemas.microsoft.com/office/drawing/2014/main" id="{73E38821-6479-47FA-82D0-DA6144EFD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19011" y="1205165"/>
              <a:ext cx="978266" cy="978266"/>
            </a:xfrm>
            <a:prstGeom prst="rect">
              <a:avLst/>
            </a:prstGeom>
          </p:spPr>
        </p:pic>
        <p:pic>
          <p:nvPicPr>
            <p:cNvPr id="5" name="Graphic 4" descr="DNA with solid fill">
              <a:extLst>
                <a:ext uri="{FF2B5EF4-FFF2-40B4-BE49-F238E27FC236}">
                  <a16:creationId xmlns:a16="http://schemas.microsoft.com/office/drawing/2014/main" id="{2C770696-7B44-487B-93B9-97C2187F9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98126" y="1382819"/>
              <a:ext cx="710480" cy="710480"/>
            </a:xfrm>
            <a:prstGeom prst="rect">
              <a:avLst/>
            </a:prstGeom>
          </p:spPr>
        </p:pic>
        <p:pic>
          <p:nvPicPr>
            <p:cNvPr id="8" name="Graphic 7" descr="Download from cloud outline">
              <a:extLst>
                <a:ext uri="{FF2B5EF4-FFF2-40B4-BE49-F238E27FC236}">
                  <a16:creationId xmlns:a16="http://schemas.microsoft.com/office/drawing/2014/main" id="{78125B9A-C950-4735-AB12-5218CBA9D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1303" y="155878"/>
              <a:ext cx="1326772" cy="1326772"/>
            </a:xfrm>
            <a:prstGeom prst="rect">
              <a:avLst/>
            </a:prstGeom>
          </p:spPr>
        </p:pic>
      </p:grp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F30D8718-1F2C-43DF-9118-FA91E110A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9470" y="681766"/>
            <a:ext cx="1326772" cy="132677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C8D1EB-C741-4495-9003-42C024F88A25}"/>
              </a:ext>
            </a:extLst>
          </p:cNvPr>
          <p:cNvCxnSpPr>
            <a:cxnSpLocks/>
          </p:cNvCxnSpPr>
          <p:nvPr/>
        </p:nvCxnSpPr>
        <p:spPr>
          <a:xfrm>
            <a:off x="3718550" y="1616491"/>
            <a:ext cx="1075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D4A60-0185-4645-960D-4393E44E398E}"/>
              </a:ext>
            </a:extLst>
          </p:cNvPr>
          <p:cNvCxnSpPr>
            <a:cxnSpLocks/>
          </p:cNvCxnSpPr>
          <p:nvPr/>
        </p:nvCxnSpPr>
        <p:spPr>
          <a:xfrm>
            <a:off x="6964752" y="1616491"/>
            <a:ext cx="54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AEC5BE0-A663-4939-BA40-23E930679B16}"/>
              </a:ext>
            </a:extLst>
          </p:cNvPr>
          <p:cNvGrpSpPr/>
          <p:nvPr/>
        </p:nvGrpSpPr>
        <p:grpSpPr>
          <a:xfrm>
            <a:off x="8028839" y="319059"/>
            <a:ext cx="2264812" cy="2264812"/>
            <a:chOff x="7940864" y="517876"/>
            <a:chExt cx="2264812" cy="2264812"/>
          </a:xfrm>
        </p:grpSpPr>
        <p:pic>
          <p:nvPicPr>
            <p:cNvPr id="11" name="Graphic 10" descr="Internet with solid fill">
              <a:extLst>
                <a:ext uri="{FF2B5EF4-FFF2-40B4-BE49-F238E27FC236}">
                  <a16:creationId xmlns:a16="http://schemas.microsoft.com/office/drawing/2014/main" id="{0AD413B9-9F75-405B-B726-492C46616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40864" y="517876"/>
              <a:ext cx="2264812" cy="2264812"/>
            </a:xfrm>
            <a:prstGeom prst="rect">
              <a:avLst/>
            </a:prstGeom>
          </p:spPr>
        </p:pic>
        <p:pic>
          <p:nvPicPr>
            <p:cNvPr id="21" name="Picture 20" descr="Text&#10;&#10;Description automatically generated">
              <a:extLst>
                <a:ext uri="{FF2B5EF4-FFF2-40B4-BE49-F238E27FC236}">
                  <a16:creationId xmlns:a16="http://schemas.microsoft.com/office/drawing/2014/main" id="{23B00E08-9565-4801-BA56-8AAD385B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206" y="1168561"/>
              <a:ext cx="1320534" cy="729875"/>
            </a:xfrm>
            <a:prstGeom prst="rect">
              <a:avLst/>
            </a:prstGeom>
          </p:spPr>
        </p:pic>
      </p:grpSp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B59BE9-E033-4ABA-BF05-8940AF2EC6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84" y="3628157"/>
            <a:ext cx="3685662" cy="187059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99824C-3FEF-4159-8C3C-89C826EDA4F0}"/>
              </a:ext>
            </a:extLst>
          </p:cNvPr>
          <p:cNvCxnSpPr>
            <a:cxnSpLocks/>
          </p:cNvCxnSpPr>
          <p:nvPr/>
        </p:nvCxnSpPr>
        <p:spPr>
          <a:xfrm>
            <a:off x="9567332" y="2189938"/>
            <a:ext cx="238913" cy="90742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0CCED8E8-C78D-4B43-A939-2EF325ABE5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2" y="3056608"/>
            <a:ext cx="3046930" cy="30469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9A3EB3-FC51-4A4F-9751-DD5852BFACA7}"/>
              </a:ext>
            </a:extLst>
          </p:cNvPr>
          <p:cNvCxnSpPr>
            <a:cxnSpLocks/>
          </p:cNvCxnSpPr>
          <p:nvPr/>
        </p:nvCxnSpPr>
        <p:spPr>
          <a:xfrm flipH="1">
            <a:off x="2179983" y="2095282"/>
            <a:ext cx="349816" cy="871194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A5424E-8CC8-4D8A-83B1-E2D3A91902B0}"/>
              </a:ext>
            </a:extLst>
          </p:cNvPr>
          <p:cNvSpPr txBox="1"/>
          <p:nvPr/>
        </p:nvSpPr>
        <p:spPr>
          <a:xfrm>
            <a:off x="698799" y="5881826"/>
            <a:ext cx="304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Genomic and phenotypic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2D6579-C7C5-4A8C-8C9D-AE5CCDEE8BCC}"/>
              </a:ext>
            </a:extLst>
          </p:cNvPr>
          <p:cNvSpPr txBox="1"/>
          <p:nvPr/>
        </p:nvSpPr>
        <p:spPr>
          <a:xfrm>
            <a:off x="7963414" y="5518924"/>
            <a:ext cx="368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portal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F0BC80-B404-4267-A46A-2E6B6A2874E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1534" r="4304"/>
          <a:stretch/>
        </p:blipFill>
        <p:spPr>
          <a:xfrm>
            <a:off x="5150546" y="3489160"/>
            <a:ext cx="1248504" cy="10139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D7678-BAC7-418E-8AB5-69431F2978D5}"/>
              </a:ext>
            </a:extLst>
          </p:cNvPr>
          <p:cNvSpPr txBox="1"/>
          <p:nvPr/>
        </p:nvSpPr>
        <p:spPr>
          <a:xfrm rot="16200000">
            <a:off x="4627461" y="3745343"/>
            <a:ext cx="86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Frequency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164A55-FE71-4390-8019-AA7E1AD53E28}"/>
              </a:ext>
            </a:extLst>
          </p:cNvPr>
          <p:cNvSpPr txBox="1"/>
          <p:nvPr/>
        </p:nvSpPr>
        <p:spPr>
          <a:xfrm>
            <a:off x="5443286" y="4459238"/>
            <a:ext cx="73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Gene-cell specificity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D8ACCB8-2459-42FD-B1F7-82CA25834E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4716" y="3218648"/>
            <a:ext cx="732763" cy="82720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7A3F83-3694-49C0-AC1F-399BF134628A}"/>
              </a:ext>
            </a:extLst>
          </p:cNvPr>
          <p:cNvCxnSpPr>
            <a:cxnSpLocks/>
          </p:cNvCxnSpPr>
          <p:nvPr/>
        </p:nvCxnSpPr>
        <p:spPr>
          <a:xfrm flipH="1">
            <a:off x="6239436" y="3971218"/>
            <a:ext cx="260181" cy="41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AC8FBE6-AE9C-470B-98D6-4DC19621325C}"/>
              </a:ext>
            </a:extLst>
          </p:cNvPr>
          <p:cNvSpPr/>
          <p:nvPr/>
        </p:nvSpPr>
        <p:spPr>
          <a:xfrm>
            <a:off x="5757104" y="3732870"/>
            <a:ext cx="112332" cy="67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A73D33B-D5DD-4DDD-89B0-14434CE47A8E}"/>
              </a:ext>
            </a:extLst>
          </p:cNvPr>
          <p:cNvCxnSpPr>
            <a:cxnSpLocks/>
          </p:cNvCxnSpPr>
          <p:nvPr/>
        </p:nvCxnSpPr>
        <p:spPr>
          <a:xfrm>
            <a:off x="5936994" y="2106317"/>
            <a:ext cx="0" cy="75936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96E6A6-F90B-4A3A-9F47-25DF27604669}"/>
              </a:ext>
            </a:extLst>
          </p:cNvPr>
          <p:cNvSpPr txBox="1"/>
          <p:nvPr/>
        </p:nvSpPr>
        <p:spPr>
          <a:xfrm>
            <a:off x="4821830" y="4900581"/>
            <a:ext cx="221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Enrichment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E92BF-D0B3-4CF0-8850-2BEF6AC48B57}"/>
              </a:ext>
            </a:extLst>
          </p:cNvPr>
          <p:cNvSpPr txBox="1"/>
          <p:nvPr/>
        </p:nvSpPr>
        <p:spPr>
          <a:xfrm>
            <a:off x="527454" y="3505657"/>
            <a:ext cx="79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3A7CE-F7D4-4321-B065-7BECED038DC8}"/>
              </a:ext>
            </a:extLst>
          </p:cNvPr>
          <p:cNvSpPr txBox="1"/>
          <p:nvPr/>
        </p:nvSpPr>
        <p:spPr>
          <a:xfrm>
            <a:off x="4577876" y="3503472"/>
            <a:ext cx="79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69E84F-734C-48A4-B076-5841A659D8A5}"/>
              </a:ext>
            </a:extLst>
          </p:cNvPr>
          <p:cNvSpPr txBox="1"/>
          <p:nvPr/>
        </p:nvSpPr>
        <p:spPr>
          <a:xfrm>
            <a:off x="7669539" y="3509757"/>
            <a:ext cx="79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489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gordon-smith</dc:creator>
  <cp:lastModifiedBy>robert gordon-smith</cp:lastModifiedBy>
  <cp:revision>3</cp:revision>
  <dcterms:created xsi:type="dcterms:W3CDTF">2021-12-15T13:23:15Z</dcterms:created>
  <dcterms:modified xsi:type="dcterms:W3CDTF">2021-12-15T20:20:58Z</dcterms:modified>
</cp:coreProperties>
</file>