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B4AF75-DD3D-4CF6-8578-97CB185AE7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2183"/>
    <a:srgbClr val="9E1681"/>
    <a:srgbClr val="AECB06"/>
    <a:srgbClr val="BE5108"/>
    <a:srgbClr val="9900CC"/>
    <a:srgbClr val="FF66FF"/>
    <a:srgbClr val="00FF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nt Hansen" userId="62592d0806196344" providerId="LiveId" clId="{8F26769B-750C-4946-9C62-7BC29B6273D4}"/>
    <pc:docChg chg="delSld modSection">
      <pc:chgData name="Clint Hansen" userId="62592d0806196344" providerId="LiveId" clId="{8F26769B-750C-4946-9C62-7BC29B6273D4}" dt="2024-04-18T14:30:44.222" v="53" actId="2696"/>
      <pc:docMkLst>
        <pc:docMk/>
      </pc:docMkLst>
      <pc:sldChg chg="del">
        <pc:chgData name="Clint Hansen" userId="62592d0806196344" providerId="LiveId" clId="{8F26769B-750C-4946-9C62-7BC29B6273D4}" dt="2024-04-18T14:30:37.523" v="16" actId="2696"/>
        <pc:sldMkLst>
          <pc:docMk/>
          <pc:sldMk cId="2423222499" sldId="258"/>
        </pc:sldMkLst>
      </pc:sldChg>
      <pc:sldChg chg="del">
        <pc:chgData name="Clint Hansen" userId="62592d0806196344" providerId="LiveId" clId="{8F26769B-750C-4946-9C62-7BC29B6273D4}" dt="2024-04-18T14:30:37.801" v="46" actId="2696"/>
        <pc:sldMkLst>
          <pc:docMk/>
          <pc:sldMk cId="3793863949" sldId="301"/>
        </pc:sldMkLst>
      </pc:sldChg>
      <pc:sldChg chg="del">
        <pc:chgData name="Clint Hansen" userId="62592d0806196344" providerId="LiveId" clId="{8F26769B-750C-4946-9C62-7BC29B6273D4}" dt="2024-04-18T14:30:37.810" v="47" actId="2696"/>
        <pc:sldMkLst>
          <pc:docMk/>
          <pc:sldMk cId="3203111908" sldId="324"/>
        </pc:sldMkLst>
      </pc:sldChg>
      <pc:sldChg chg="del">
        <pc:chgData name="Clint Hansen" userId="62592d0806196344" providerId="LiveId" clId="{8F26769B-750C-4946-9C62-7BC29B6273D4}" dt="2024-04-18T14:30:37.472" v="13" actId="2696"/>
        <pc:sldMkLst>
          <pc:docMk/>
          <pc:sldMk cId="212192091" sldId="351"/>
        </pc:sldMkLst>
      </pc:sldChg>
      <pc:sldChg chg="del">
        <pc:chgData name="Clint Hansen" userId="62592d0806196344" providerId="LiveId" clId="{8F26769B-750C-4946-9C62-7BC29B6273D4}" dt="2024-04-18T14:30:37.786" v="44" actId="2696"/>
        <pc:sldMkLst>
          <pc:docMk/>
          <pc:sldMk cId="1908339281" sldId="380"/>
        </pc:sldMkLst>
      </pc:sldChg>
      <pc:sldChg chg="del">
        <pc:chgData name="Clint Hansen" userId="62592d0806196344" providerId="LiveId" clId="{8F26769B-750C-4946-9C62-7BC29B6273D4}" dt="2024-04-18T14:30:37.299" v="3" actId="2696"/>
        <pc:sldMkLst>
          <pc:docMk/>
          <pc:sldMk cId="4228025506" sldId="396"/>
        </pc:sldMkLst>
      </pc:sldChg>
      <pc:sldChg chg="del">
        <pc:chgData name="Clint Hansen" userId="62592d0806196344" providerId="LiveId" clId="{8F26769B-750C-4946-9C62-7BC29B6273D4}" dt="2024-04-18T14:30:37.794" v="45" actId="2696"/>
        <pc:sldMkLst>
          <pc:docMk/>
          <pc:sldMk cId="474091765" sldId="401"/>
        </pc:sldMkLst>
      </pc:sldChg>
      <pc:sldChg chg="del">
        <pc:chgData name="Clint Hansen" userId="62592d0806196344" providerId="LiveId" clId="{8F26769B-750C-4946-9C62-7BC29B6273D4}" dt="2024-04-18T14:30:37.776" v="43" actId="2696"/>
        <pc:sldMkLst>
          <pc:docMk/>
          <pc:sldMk cId="548988744" sldId="402"/>
        </pc:sldMkLst>
      </pc:sldChg>
      <pc:sldChg chg="del">
        <pc:chgData name="Clint Hansen" userId="62592d0806196344" providerId="LiveId" clId="{8F26769B-750C-4946-9C62-7BC29B6273D4}" dt="2024-04-18T14:30:37.762" v="41" actId="2696"/>
        <pc:sldMkLst>
          <pc:docMk/>
          <pc:sldMk cId="2722814663" sldId="403"/>
        </pc:sldMkLst>
      </pc:sldChg>
      <pc:sldChg chg="del">
        <pc:chgData name="Clint Hansen" userId="62592d0806196344" providerId="LiveId" clId="{8F26769B-750C-4946-9C62-7BC29B6273D4}" dt="2024-04-18T14:30:37.636" v="28" actId="2696"/>
        <pc:sldMkLst>
          <pc:docMk/>
          <pc:sldMk cId="2436019641" sldId="411"/>
        </pc:sldMkLst>
      </pc:sldChg>
      <pc:sldChg chg="del">
        <pc:chgData name="Clint Hansen" userId="62592d0806196344" providerId="LiveId" clId="{8F26769B-750C-4946-9C62-7BC29B6273D4}" dt="2024-04-18T14:30:37.353" v="6" actId="2696"/>
        <pc:sldMkLst>
          <pc:docMk/>
          <pc:sldMk cId="2730885346" sldId="413"/>
        </pc:sldMkLst>
      </pc:sldChg>
      <pc:sldChg chg="del">
        <pc:chgData name="Clint Hansen" userId="62592d0806196344" providerId="LiveId" clId="{8F26769B-750C-4946-9C62-7BC29B6273D4}" dt="2024-04-18T14:30:37.369" v="7" actId="2696"/>
        <pc:sldMkLst>
          <pc:docMk/>
          <pc:sldMk cId="4203972321" sldId="414"/>
        </pc:sldMkLst>
      </pc:sldChg>
      <pc:sldChg chg="del">
        <pc:chgData name="Clint Hansen" userId="62592d0806196344" providerId="LiveId" clId="{8F26769B-750C-4946-9C62-7BC29B6273D4}" dt="2024-04-18T14:30:37.388" v="8" actId="2696"/>
        <pc:sldMkLst>
          <pc:docMk/>
          <pc:sldMk cId="2113532510" sldId="415"/>
        </pc:sldMkLst>
      </pc:sldChg>
      <pc:sldChg chg="del">
        <pc:chgData name="Clint Hansen" userId="62592d0806196344" providerId="LiveId" clId="{8F26769B-750C-4946-9C62-7BC29B6273D4}" dt="2024-04-18T14:30:37.408" v="9" actId="2696"/>
        <pc:sldMkLst>
          <pc:docMk/>
          <pc:sldMk cId="900747962" sldId="417"/>
        </pc:sldMkLst>
      </pc:sldChg>
      <pc:sldChg chg="del">
        <pc:chgData name="Clint Hansen" userId="62592d0806196344" providerId="LiveId" clId="{8F26769B-750C-4946-9C62-7BC29B6273D4}" dt="2024-04-18T14:30:37.427" v="10" actId="2696"/>
        <pc:sldMkLst>
          <pc:docMk/>
          <pc:sldMk cId="2887747067" sldId="418"/>
        </pc:sldMkLst>
      </pc:sldChg>
      <pc:sldChg chg="del">
        <pc:chgData name="Clint Hansen" userId="62592d0806196344" providerId="LiveId" clId="{8F26769B-750C-4946-9C62-7BC29B6273D4}" dt="2024-04-18T14:30:37.440" v="11" actId="2696"/>
        <pc:sldMkLst>
          <pc:docMk/>
          <pc:sldMk cId="3917858481" sldId="420"/>
        </pc:sldMkLst>
      </pc:sldChg>
      <pc:sldChg chg="del">
        <pc:chgData name="Clint Hansen" userId="62592d0806196344" providerId="LiveId" clId="{8F26769B-750C-4946-9C62-7BC29B6273D4}" dt="2024-04-18T14:30:37.511" v="14" actId="2696"/>
        <pc:sldMkLst>
          <pc:docMk/>
          <pc:sldMk cId="1627891236" sldId="421"/>
        </pc:sldMkLst>
      </pc:sldChg>
      <pc:sldChg chg="del">
        <pc:chgData name="Clint Hansen" userId="62592d0806196344" providerId="LiveId" clId="{8F26769B-750C-4946-9C62-7BC29B6273D4}" dt="2024-04-18T14:30:37.628" v="27" actId="2696"/>
        <pc:sldMkLst>
          <pc:docMk/>
          <pc:sldMk cId="1003124815" sldId="449"/>
        </pc:sldMkLst>
      </pc:sldChg>
      <pc:sldChg chg="del">
        <pc:chgData name="Clint Hansen" userId="62592d0806196344" providerId="LiveId" clId="{8F26769B-750C-4946-9C62-7BC29B6273D4}" dt="2024-04-18T14:30:37.721" v="37" actId="2696"/>
        <pc:sldMkLst>
          <pc:docMk/>
          <pc:sldMk cId="4175833526" sldId="453"/>
        </pc:sldMkLst>
      </pc:sldChg>
      <pc:sldChg chg="del">
        <pc:chgData name="Clint Hansen" userId="62592d0806196344" providerId="LiveId" clId="{8F26769B-750C-4946-9C62-7BC29B6273D4}" dt="2024-04-18T14:30:37.745" v="39" actId="2696"/>
        <pc:sldMkLst>
          <pc:docMk/>
          <pc:sldMk cId="1168758853" sldId="468"/>
        </pc:sldMkLst>
      </pc:sldChg>
      <pc:sldChg chg="del">
        <pc:chgData name="Clint Hansen" userId="62592d0806196344" providerId="LiveId" clId="{8F26769B-750C-4946-9C62-7BC29B6273D4}" dt="2024-04-18T14:30:37.727" v="38" actId="2696"/>
        <pc:sldMkLst>
          <pc:docMk/>
          <pc:sldMk cId="5388217" sldId="486"/>
        </pc:sldMkLst>
      </pc:sldChg>
      <pc:sldChg chg="del">
        <pc:chgData name="Clint Hansen" userId="62592d0806196344" providerId="LiveId" clId="{8F26769B-750C-4946-9C62-7BC29B6273D4}" dt="2024-04-18T14:30:37.769" v="42" actId="2696"/>
        <pc:sldMkLst>
          <pc:docMk/>
          <pc:sldMk cId="4056802590" sldId="510"/>
        </pc:sldMkLst>
      </pc:sldChg>
      <pc:sldChg chg="del">
        <pc:chgData name="Clint Hansen" userId="62592d0806196344" providerId="LiveId" clId="{8F26769B-750C-4946-9C62-7BC29B6273D4}" dt="2024-04-18T14:30:37.711" v="36" actId="2696"/>
        <pc:sldMkLst>
          <pc:docMk/>
          <pc:sldMk cId="359358795" sldId="517"/>
        </pc:sldMkLst>
      </pc:sldChg>
      <pc:sldChg chg="del">
        <pc:chgData name="Clint Hansen" userId="62592d0806196344" providerId="LiveId" clId="{8F26769B-750C-4946-9C62-7BC29B6273D4}" dt="2024-04-18T14:30:37.704" v="35" actId="2696"/>
        <pc:sldMkLst>
          <pc:docMk/>
          <pc:sldMk cId="1213414666" sldId="522"/>
        </pc:sldMkLst>
      </pc:sldChg>
      <pc:sldChg chg="del">
        <pc:chgData name="Clint Hansen" userId="62592d0806196344" providerId="LiveId" clId="{8F26769B-750C-4946-9C62-7BC29B6273D4}" dt="2024-04-18T14:30:37.685" v="33" actId="2696"/>
        <pc:sldMkLst>
          <pc:docMk/>
          <pc:sldMk cId="1343113003" sldId="525"/>
        </pc:sldMkLst>
      </pc:sldChg>
      <pc:sldChg chg="del">
        <pc:chgData name="Clint Hansen" userId="62592d0806196344" providerId="LiveId" clId="{8F26769B-750C-4946-9C62-7BC29B6273D4}" dt="2024-04-18T14:30:37.696" v="34" actId="2696"/>
        <pc:sldMkLst>
          <pc:docMk/>
          <pc:sldMk cId="4156503723" sldId="526"/>
        </pc:sldMkLst>
      </pc:sldChg>
      <pc:sldChg chg="del">
        <pc:chgData name="Clint Hansen" userId="62592d0806196344" providerId="LiveId" clId="{8F26769B-750C-4946-9C62-7BC29B6273D4}" dt="2024-04-18T14:30:37.655" v="30" actId="2696"/>
        <pc:sldMkLst>
          <pc:docMk/>
          <pc:sldMk cId="1742354022" sldId="531"/>
        </pc:sldMkLst>
      </pc:sldChg>
      <pc:sldChg chg="del">
        <pc:chgData name="Clint Hansen" userId="62592d0806196344" providerId="LiveId" clId="{8F26769B-750C-4946-9C62-7BC29B6273D4}" dt="2024-04-18T14:30:37.664" v="31" actId="2696"/>
        <pc:sldMkLst>
          <pc:docMk/>
          <pc:sldMk cId="114437898" sldId="534"/>
        </pc:sldMkLst>
      </pc:sldChg>
      <pc:sldChg chg="del">
        <pc:chgData name="Clint Hansen" userId="62592d0806196344" providerId="LiveId" clId="{8F26769B-750C-4946-9C62-7BC29B6273D4}" dt="2024-04-18T14:30:37.753" v="40" actId="2696"/>
        <pc:sldMkLst>
          <pc:docMk/>
          <pc:sldMk cId="2076607894" sldId="539"/>
        </pc:sldMkLst>
      </pc:sldChg>
      <pc:sldChg chg="del">
        <pc:chgData name="Clint Hansen" userId="62592d0806196344" providerId="LiveId" clId="{8F26769B-750C-4946-9C62-7BC29B6273D4}" dt="2024-04-18T14:30:37.645" v="29" actId="2696"/>
        <pc:sldMkLst>
          <pc:docMk/>
          <pc:sldMk cId="507701173" sldId="541"/>
        </pc:sldMkLst>
      </pc:sldChg>
      <pc:sldChg chg="del">
        <pc:chgData name="Clint Hansen" userId="62592d0806196344" providerId="LiveId" clId="{8F26769B-750C-4946-9C62-7BC29B6273D4}" dt="2024-04-18T14:30:37.860" v="50" actId="2696"/>
        <pc:sldMkLst>
          <pc:docMk/>
          <pc:sldMk cId="3769773293" sldId="547"/>
        </pc:sldMkLst>
      </pc:sldChg>
      <pc:sldChg chg="del">
        <pc:chgData name="Clint Hansen" userId="62592d0806196344" providerId="LiveId" clId="{8F26769B-750C-4946-9C62-7BC29B6273D4}" dt="2024-04-18T14:30:37.852" v="49" actId="2696"/>
        <pc:sldMkLst>
          <pc:docMk/>
          <pc:sldMk cId="470081067" sldId="550"/>
        </pc:sldMkLst>
      </pc:sldChg>
      <pc:sldChg chg="del">
        <pc:chgData name="Clint Hansen" userId="62592d0806196344" providerId="LiveId" clId="{8F26769B-750C-4946-9C62-7BC29B6273D4}" dt="2024-04-18T14:30:37.817" v="48" actId="2696"/>
        <pc:sldMkLst>
          <pc:docMk/>
          <pc:sldMk cId="2323132325" sldId="551"/>
        </pc:sldMkLst>
      </pc:sldChg>
      <pc:sldChg chg="del">
        <pc:chgData name="Clint Hansen" userId="62592d0806196344" providerId="LiveId" clId="{8F26769B-750C-4946-9C62-7BC29B6273D4}" dt="2024-04-18T14:30:37.674" v="32" actId="2696"/>
        <pc:sldMkLst>
          <pc:docMk/>
          <pc:sldMk cId="2501086552" sldId="552"/>
        </pc:sldMkLst>
      </pc:sldChg>
      <pc:sldChg chg="del">
        <pc:chgData name="Clint Hansen" userId="62592d0806196344" providerId="LiveId" clId="{8F26769B-750C-4946-9C62-7BC29B6273D4}" dt="2024-04-18T14:30:37.867" v="51" actId="2696"/>
        <pc:sldMkLst>
          <pc:docMk/>
          <pc:sldMk cId="1140967253" sldId="556"/>
        </pc:sldMkLst>
      </pc:sldChg>
      <pc:sldChg chg="del">
        <pc:chgData name="Clint Hansen" userId="62592d0806196344" providerId="LiveId" clId="{8F26769B-750C-4946-9C62-7BC29B6273D4}" dt="2024-04-18T14:30:37.880" v="52" actId="2696"/>
        <pc:sldMkLst>
          <pc:docMk/>
          <pc:sldMk cId="1197907622" sldId="559"/>
        </pc:sldMkLst>
      </pc:sldChg>
      <pc:sldChg chg="del">
        <pc:chgData name="Clint Hansen" userId="62592d0806196344" providerId="LiveId" clId="{8F26769B-750C-4946-9C62-7BC29B6273D4}" dt="2024-04-18T14:30:44.222" v="53" actId="2696"/>
        <pc:sldMkLst>
          <pc:docMk/>
          <pc:sldMk cId="1213922175" sldId="564"/>
        </pc:sldMkLst>
      </pc:sldChg>
      <pc:sldChg chg="del">
        <pc:chgData name="Clint Hansen" userId="62592d0806196344" providerId="LiveId" clId="{8F26769B-750C-4946-9C62-7BC29B6273D4}" dt="2024-04-18T14:30:37.551" v="20" actId="2696"/>
        <pc:sldMkLst>
          <pc:docMk/>
          <pc:sldMk cId="4267559494" sldId="565"/>
        </pc:sldMkLst>
      </pc:sldChg>
      <pc:sldChg chg="del">
        <pc:chgData name="Clint Hansen" userId="62592d0806196344" providerId="LiveId" clId="{8F26769B-750C-4946-9C62-7BC29B6273D4}" dt="2024-04-18T14:30:37.542" v="19" actId="2696"/>
        <pc:sldMkLst>
          <pc:docMk/>
          <pc:sldMk cId="1514677120" sldId="566"/>
        </pc:sldMkLst>
      </pc:sldChg>
      <pc:sldChg chg="del">
        <pc:chgData name="Clint Hansen" userId="62592d0806196344" providerId="LiveId" clId="{8F26769B-750C-4946-9C62-7BC29B6273D4}" dt="2024-04-18T14:30:37.578" v="21" actId="2696"/>
        <pc:sldMkLst>
          <pc:docMk/>
          <pc:sldMk cId="1352237130" sldId="567"/>
        </pc:sldMkLst>
      </pc:sldChg>
      <pc:sldChg chg="del">
        <pc:chgData name="Clint Hansen" userId="62592d0806196344" providerId="LiveId" clId="{8F26769B-750C-4946-9C62-7BC29B6273D4}" dt="2024-04-18T14:30:37.586" v="22" actId="2696"/>
        <pc:sldMkLst>
          <pc:docMk/>
          <pc:sldMk cId="657028774" sldId="568"/>
        </pc:sldMkLst>
      </pc:sldChg>
      <pc:sldChg chg="del">
        <pc:chgData name="Clint Hansen" userId="62592d0806196344" providerId="LiveId" clId="{8F26769B-750C-4946-9C62-7BC29B6273D4}" dt="2024-04-18T14:30:37.312" v="4" actId="2696"/>
        <pc:sldMkLst>
          <pc:docMk/>
          <pc:sldMk cId="3318736977" sldId="570"/>
        </pc:sldMkLst>
      </pc:sldChg>
      <pc:sldChg chg="del">
        <pc:chgData name="Clint Hansen" userId="62592d0806196344" providerId="LiveId" clId="{8F26769B-750C-4946-9C62-7BC29B6273D4}" dt="2024-04-18T14:30:37.593" v="23" actId="2696"/>
        <pc:sldMkLst>
          <pc:docMk/>
          <pc:sldMk cId="1467639622" sldId="571"/>
        </pc:sldMkLst>
      </pc:sldChg>
      <pc:sldChg chg="del">
        <pc:chgData name="Clint Hansen" userId="62592d0806196344" providerId="LiveId" clId="{8F26769B-750C-4946-9C62-7BC29B6273D4}" dt="2024-04-18T14:30:37.600" v="24" actId="2696"/>
        <pc:sldMkLst>
          <pc:docMk/>
          <pc:sldMk cId="4169547476" sldId="572"/>
        </pc:sldMkLst>
      </pc:sldChg>
      <pc:sldChg chg="del">
        <pc:chgData name="Clint Hansen" userId="62592d0806196344" providerId="LiveId" clId="{8F26769B-750C-4946-9C62-7BC29B6273D4}" dt="2024-04-18T14:30:37.610" v="25" actId="2696"/>
        <pc:sldMkLst>
          <pc:docMk/>
          <pc:sldMk cId="2498794439" sldId="573"/>
        </pc:sldMkLst>
      </pc:sldChg>
      <pc:sldChg chg="del">
        <pc:chgData name="Clint Hansen" userId="62592d0806196344" providerId="LiveId" clId="{8F26769B-750C-4946-9C62-7BC29B6273D4}" dt="2024-04-18T14:30:37.617" v="26" actId="2696"/>
        <pc:sldMkLst>
          <pc:docMk/>
          <pc:sldMk cId="3155398724" sldId="574"/>
        </pc:sldMkLst>
      </pc:sldChg>
      <pc:sldChg chg="del">
        <pc:chgData name="Clint Hansen" userId="62592d0806196344" providerId="LiveId" clId="{8F26769B-750C-4946-9C62-7BC29B6273D4}" dt="2024-04-18T14:30:37.265" v="0" actId="2696"/>
        <pc:sldMkLst>
          <pc:docMk/>
          <pc:sldMk cId="4158129464" sldId="578"/>
        </pc:sldMkLst>
      </pc:sldChg>
      <pc:sldChg chg="del">
        <pc:chgData name="Clint Hansen" userId="62592d0806196344" providerId="LiveId" clId="{8F26769B-750C-4946-9C62-7BC29B6273D4}" dt="2024-04-18T14:30:37.279" v="1" actId="2696"/>
        <pc:sldMkLst>
          <pc:docMk/>
          <pc:sldMk cId="3551599593" sldId="580"/>
        </pc:sldMkLst>
      </pc:sldChg>
      <pc:sldChg chg="del">
        <pc:chgData name="Clint Hansen" userId="62592d0806196344" providerId="LiveId" clId="{8F26769B-750C-4946-9C62-7BC29B6273D4}" dt="2024-04-18T14:30:37.532" v="18" actId="2696"/>
        <pc:sldMkLst>
          <pc:docMk/>
          <pc:sldMk cId="3669315792" sldId="581"/>
        </pc:sldMkLst>
      </pc:sldChg>
      <pc:sldChg chg="del">
        <pc:chgData name="Clint Hansen" userId="62592d0806196344" providerId="LiveId" clId="{8F26769B-750C-4946-9C62-7BC29B6273D4}" dt="2024-04-18T14:30:37.291" v="2" actId="2696"/>
        <pc:sldMkLst>
          <pc:docMk/>
          <pc:sldMk cId="2088066709" sldId="583"/>
        </pc:sldMkLst>
      </pc:sldChg>
      <pc:sldChg chg="del">
        <pc:chgData name="Clint Hansen" userId="62592d0806196344" providerId="LiveId" clId="{8F26769B-750C-4946-9C62-7BC29B6273D4}" dt="2024-04-18T14:30:37.330" v="5" actId="2696"/>
        <pc:sldMkLst>
          <pc:docMk/>
          <pc:sldMk cId="1076989991" sldId="584"/>
        </pc:sldMkLst>
      </pc:sldChg>
      <pc:sldMasterChg chg="delSldLayout">
        <pc:chgData name="Clint Hansen" userId="62592d0806196344" providerId="LiveId" clId="{8F26769B-750C-4946-9C62-7BC29B6273D4}" dt="2024-04-18T14:30:37.523" v="17" actId="2696"/>
        <pc:sldMasterMkLst>
          <pc:docMk/>
          <pc:sldMasterMk cId="3247899526" sldId="2147483648"/>
        </pc:sldMasterMkLst>
        <pc:sldLayoutChg chg="del">
          <pc:chgData name="Clint Hansen" userId="62592d0806196344" providerId="LiveId" clId="{8F26769B-750C-4946-9C62-7BC29B6273D4}" dt="2024-04-18T14:30:37.523" v="17" actId="2696"/>
          <pc:sldLayoutMkLst>
            <pc:docMk/>
            <pc:sldMasterMk cId="3247899526" sldId="2147483648"/>
            <pc:sldLayoutMk cId="3618295999" sldId="2147483660"/>
          </pc:sldLayoutMkLst>
        </pc:sldLayoutChg>
        <pc:sldLayoutChg chg="del">
          <pc:chgData name="Clint Hansen" userId="62592d0806196344" providerId="LiveId" clId="{8F26769B-750C-4946-9C62-7BC29B6273D4}" dt="2024-04-18T14:30:37.511" v="15" actId="2696"/>
          <pc:sldLayoutMkLst>
            <pc:docMk/>
            <pc:sldMasterMk cId="3247899526" sldId="2147483648"/>
            <pc:sldLayoutMk cId="1832555397" sldId="2147483661"/>
          </pc:sldLayoutMkLst>
        </pc:sldLayoutChg>
        <pc:sldLayoutChg chg="del">
          <pc:chgData name="Clint Hansen" userId="62592d0806196344" providerId="LiveId" clId="{8F26769B-750C-4946-9C62-7BC29B6273D4}" dt="2024-04-18T14:30:37.442" v="12" actId="2696"/>
          <pc:sldLayoutMkLst>
            <pc:docMk/>
            <pc:sldMasterMk cId="3247899526" sldId="2147483648"/>
            <pc:sldLayoutMk cId="3824372944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FD59-EBF5-4AC5-B013-3BB07F04C9F5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6D7FA-F5DB-4F87-8B64-A2AAD272A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622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263D3-E427-4C5A-B74C-657AED3D6E3D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93CC-C58D-4D7B-85A3-A42A9AA5A6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42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10" y="2161453"/>
            <a:ext cx="9144000" cy="2387600"/>
          </a:xfrm>
        </p:spPr>
        <p:txBody>
          <a:bodyPr anchor="b">
            <a:normAutofit/>
          </a:bodyPr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10" y="4620347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2" y="4779096"/>
            <a:ext cx="2286001" cy="13382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9E1681"/>
          </a:solidFill>
          <a:ln>
            <a:solidFill>
              <a:srgbClr val="9E1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 userDrawn="1"/>
        </p:nvSpPr>
        <p:spPr>
          <a:xfrm>
            <a:off x="0" y="6490133"/>
            <a:ext cx="12192000" cy="180000"/>
          </a:xfrm>
          <a:prstGeom prst="rect">
            <a:avLst/>
          </a:prstGeom>
          <a:solidFill>
            <a:srgbClr val="AECB06"/>
          </a:solidFill>
          <a:ln>
            <a:solidFill>
              <a:srgbClr val="AEC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11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04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0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174626"/>
            <a:ext cx="11915775" cy="80645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9E16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442169"/>
            <a:ext cx="11915775" cy="4568105"/>
          </a:xfrm>
        </p:spPr>
        <p:txBody>
          <a:bodyPr>
            <a:normAutofit/>
          </a:bodyPr>
          <a:lstStyle>
            <a:lvl1pPr>
              <a:buClr>
                <a:srgbClr val="9E168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9E168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9E168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9E168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9E168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3348" y="6197598"/>
            <a:ext cx="11915775" cy="523878"/>
          </a:xfrm>
        </p:spPr>
        <p:txBody>
          <a:bodyPr>
            <a:normAutofit/>
          </a:bodyPr>
          <a:lstStyle>
            <a:lvl1pPr marL="0" indent="0">
              <a:buNone/>
              <a:defRPr sz="1000" kern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582400" y="5841279"/>
            <a:ext cx="466723" cy="880196"/>
            <a:chOff x="9153525" y="2986087"/>
            <a:chExt cx="1419225" cy="267652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58"/>
            <a:stretch/>
          </p:blipFill>
          <p:spPr>
            <a:xfrm>
              <a:off x="9153525" y="2986087"/>
              <a:ext cx="1419225" cy="2676525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9229724" y="4283869"/>
              <a:ext cx="1266825" cy="1266825"/>
            </a:xfrm>
            <a:prstGeom prst="ellipse">
              <a:avLst/>
            </a:prstGeom>
            <a:solidFill>
              <a:srgbClr val="9E1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8200" y="6293804"/>
            <a:ext cx="355122" cy="365125"/>
          </a:xfrm>
        </p:spPr>
        <p:txBody>
          <a:bodyPr lIns="0" rIns="0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CDBAC8-BEBF-4D92-B3E3-07EB8CC72EF0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3348" y="1085850"/>
            <a:ext cx="11915775" cy="0"/>
          </a:xfrm>
          <a:prstGeom prst="line">
            <a:avLst/>
          </a:prstGeom>
          <a:ln w="25400">
            <a:gradFill>
              <a:gsLst>
                <a:gs pos="0">
                  <a:srgbClr val="AECB06"/>
                </a:gs>
                <a:gs pos="100000">
                  <a:srgbClr val="9E168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3347" y="6096000"/>
            <a:ext cx="11344278" cy="0"/>
          </a:xfrm>
          <a:prstGeom prst="line">
            <a:avLst/>
          </a:prstGeom>
          <a:ln w="25400">
            <a:gradFill>
              <a:gsLst>
                <a:gs pos="0">
                  <a:srgbClr val="AECB06"/>
                </a:gs>
                <a:gs pos="100000">
                  <a:srgbClr val="9E168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437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770910" y="2161453"/>
            <a:ext cx="9144000" cy="2387600"/>
          </a:xfrm>
        </p:spPr>
        <p:txBody>
          <a:bodyPr anchor="b">
            <a:normAutofit/>
          </a:bodyPr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770910" y="4620347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2" y="4779096"/>
            <a:ext cx="2286001" cy="13382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9E1681"/>
          </a:solidFill>
          <a:ln>
            <a:solidFill>
              <a:srgbClr val="9E1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 userDrawn="1"/>
        </p:nvSpPr>
        <p:spPr>
          <a:xfrm>
            <a:off x="0" y="6490133"/>
            <a:ext cx="12192000" cy="180000"/>
          </a:xfrm>
          <a:prstGeom prst="rect">
            <a:avLst/>
          </a:prstGeom>
          <a:solidFill>
            <a:srgbClr val="AECB06"/>
          </a:solidFill>
          <a:ln>
            <a:solidFill>
              <a:srgbClr val="AEC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7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47" y="1442169"/>
            <a:ext cx="5886453" cy="456377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42169"/>
            <a:ext cx="5876923" cy="456810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33348" y="6197598"/>
            <a:ext cx="11915775" cy="523878"/>
          </a:xfrm>
        </p:spPr>
        <p:txBody>
          <a:bodyPr>
            <a:normAutofit/>
          </a:bodyPr>
          <a:lstStyle>
            <a:lvl1pPr marL="0" indent="0">
              <a:buNone/>
              <a:defRPr sz="1000" kern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582400" y="5841279"/>
            <a:ext cx="466723" cy="880196"/>
            <a:chOff x="9153525" y="2986087"/>
            <a:chExt cx="1419225" cy="267652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58"/>
            <a:stretch/>
          </p:blipFill>
          <p:spPr>
            <a:xfrm>
              <a:off x="9153525" y="2986087"/>
              <a:ext cx="1419225" cy="2676525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9229724" y="4283869"/>
              <a:ext cx="1266825" cy="1266825"/>
            </a:xfrm>
            <a:prstGeom prst="ellipse">
              <a:avLst/>
            </a:prstGeom>
            <a:solidFill>
              <a:srgbClr val="9E16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38200" y="6293804"/>
            <a:ext cx="35512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CDBAC8-BEBF-4D92-B3E3-07EB8CC72EF0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3347" y="6096000"/>
            <a:ext cx="11344278" cy="0"/>
          </a:xfrm>
          <a:prstGeom prst="line">
            <a:avLst/>
          </a:prstGeom>
          <a:ln w="25400">
            <a:gradFill>
              <a:gsLst>
                <a:gs pos="0">
                  <a:srgbClr val="AECB06"/>
                </a:gs>
                <a:gs pos="100000">
                  <a:srgbClr val="9E168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133349" y="174626"/>
            <a:ext cx="11915775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9E168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nl-NL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33348" y="1085850"/>
            <a:ext cx="11915775" cy="0"/>
          </a:xfrm>
          <a:prstGeom prst="line">
            <a:avLst/>
          </a:prstGeom>
          <a:ln w="25400">
            <a:gradFill>
              <a:gsLst>
                <a:gs pos="0">
                  <a:srgbClr val="AECB06"/>
                </a:gs>
                <a:gs pos="100000">
                  <a:srgbClr val="9E168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3347" y="174626"/>
            <a:ext cx="11915775" cy="80645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9E16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51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5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3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79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90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9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98CE-8495-4541-8872-AB29ADCE5062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BAC8-BEBF-4D92-B3E3-07EB8CC72E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8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18C9E3-9964-9A33-AA6D-9C1BD6D1DBCC}"/>
              </a:ext>
            </a:extLst>
          </p:cNvPr>
          <p:cNvSpPr txBox="1"/>
          <p:nvPr/>
        </p:nvSpPr>
        <p:spPr>
          <a:xfrm>
            <a:off x="695979" y="184152"/>
            <a:ext cx="10800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400" b="1" i="0" u="none" strike="noStrike" dirty="0">
                <a:effectLst/>
                <a:highlight>
                  <a:srgbClr val="FFFFFF"/>
                </a:highlight>
                <a:latin typeface="+mj-lt"/>
              </a:rPr>
              <a:t>Python Programming for </a:t>
            </a:r>
          </a:p>
          <a:p>
            <a:pPr algn="ctr"/>
            <a:r>
              <a:rPr lang="en-CA" sz="4400" b="1" dirty="0">
                <a:highlight>
                  <a:srgbClr val="FFFFFF"/>
                </a:highlight>
                <a:latin typeface="+mj-lt"/>
              </a:rPr>
              <a:t>t</a:t>
            </a:r>
            <a:r>
              <a:rPr lang="en-CA" sz="4400" b="1" i="0" u="none" strike="noStrike" dirty="0">
                <a:effectLst/>
                <a:highlight>
                  <a:srgbClr val="FFFFFF"/>
                </a:highlight>
                <a:latin typeface="+mj-lt"/>
              </a:rPr>
              <a:t>he Movement Science</a:t>
            </a:r>
            <a:endParaRPr lang="en-CA" sz="44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142D5-0313-3EE9-2E86-9C4FBC709331}"/>
              </a:ext>
            </a:extLst>
          </p:cNvPr>
          <p:cNvSpPr/>
          <p:nvPr/>
        </p:nvSpPr>
        <p:spPr>
          <a:xfrm>
            <a:off x="2134723" y="3985912"/>
            <a:ext cx="7922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M. Abedinifar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Hansen, R Romijnders, J. Welzel, W. Maetzler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5342C-B690-A092-3A87-1B88DDCFAF50}"/>
              </a:ext>
            </a:extLst>
          </p:cNvPr>
          <p:cNvSpPr txBox="1"/>
          <p:nvPr/>
        </p:nvSpPr>
        <p:spPr>
          <a:xfrm>
            <a:off x="2040467" y="4401410"/>
            <a:ext cx="8111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Neurogeriatrics, Department of Neurology, University Hospital Schleswig-Holstein, Kiel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4458B7-A8C5-C46C-F944-1AD29742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00243" y="5138208"/>
            <a:ext cx="3184179" cy="796045"/>
          </a:xfrm>
          <a:prstGeom prst="rect">
            <a:avLst/>
          </a:prstGeom>
        </p:spPr>
      </p:pic>
      <p:pic>
        <p:nvPicPr>
          <p:cNvPr id="5" name="Afbeelding 9" descr="Afbeelding met clipart, symbool, Graphics, tekenfilm&#10;&#10;Automatisch gegenereerde beschrijving">
            <a:extLst>
              <a:ext uri="{FF2B5EF4-FFF2-40B4-BE49-F238E27FC236}">
                <a16:creationId xmlns:a16="http://schemas.microsoft.com/office/drawing/2014/main" id="{14117199-A852-3189-B548-BBA46FAB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8" y="1722757"/>
            <a:ext cx="1775402" cy="2160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762F3-1C29-ADBC-59EA-76CC5C714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134" y="4888475"/>
            <a:ext cx="2202371" cy="1295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8CD6B-8D7C-CC14-F022-8514E85E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7" y="4631286"/>
            <a:ext cx="2637023" cy="16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m" id="{26044B74-3937-4C73-9B59-34EEDC51E917}" vid="{22F8FE5C-677C-4943-B3C1-D309A2000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Robbin Romijnders</dc:creator>
  <cp:lastModifiedBy>Masoud abedinifar</cp:lastModifiedBy>
  <cp:revision>556</cp:revision>
  <cp:lastPrinted>2020-05-14T07:14:32Z</cp:lastPrinted>
  <dcterms:created xsi:type="dcterms:W3CDTF">2019-03-14T08:22:32Z</dcterms:created>
  <dcterms:modified xsi:type="dcterms:W3CDTF">2024-10-16T12:37:11Z</dcterms:modified>
</cp:coreProperties>
</file>