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Beats Analysis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Hector Orozco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00" y="1300325"/>
            <a:ext cx="6432601" cy="35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(there were no other peaks)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Consistent with what we knew (stimulus created by the mix down of two pure tones: 380Hz and 420Hz)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837" y="1337977"/>
            <a:ext cx="6470324" cy="35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of the HT (there were no other major peaks; the peaks represent the harmonics of the frequency of the beat)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Consistent with what we knew (the beat is found in the envelope with a frequency of 40Hz and its harmonics: 80, 120…)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Theta Binaural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Cycle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54175" y="1200150"/>
            <a:ext cx="4132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Two cycles of the pure tones (upper one: left)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5" y="1357758"/>
            <a:ext cx="2851726" cy="15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75" y="3000625"/>
            <a:ext cx="2851724" cy="157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(Left)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87" y="1239927"/>
            <a:ext cx="6399025" cy="3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(Right)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425" y="1319025"/>
            <a:ext cx="6255149" cy="34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(there were no other peaks)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Consistent with what we knew (stimulus created by stereo channels of separate pure tones with frequencies: 396.5Hz and 403.5Hz)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 (Left)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50" y="1240897"/>
            <a:ext cx="6669448" cy="36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Theta Monoaural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 (Right)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12" y="1295353"/>
            <a:ext cx="6532375" cy="36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of the HT (there were no other major peaks)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Not really sure what is happening here; the peaks represent the first harmonic of each pure tone and there is a small subsequent peak which I have no idea as to what it could be.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Gamma Binaural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Cycles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80900" y="1200150"/>
            <a:ext cx="4105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Two cycles of the pure tones (upper one: left)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75" y="1200151"/>
            <a:ext cx="3190599" cy="17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75" y="3093125"/>
            <a:ext cx="3163652" cy="17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(Left)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75" y="1288124"/>
            <a:ext cx="6732975" cy="372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(Right)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37" y="1243927"/>
            <a:ext cx="6550524" cy="3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(there were no other peaks)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Consistent with what we knew (stimulus created by stereo channels of separate pure tones with frequencies: 380Hz and 420Hz)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 (Left)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62" y="1318175"/>
            <a:ext cx="6372274" cy="3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 (Right)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12" y="1205975"/>
            <a:ext cx="6764383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HT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of the HT (there were no other major peaks)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Not really sure what is happening here; the peaks represent the first harmonic of each pure tone and there is a small subsequent peak which I have no idea as to what it could be.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Cycle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0" y="1200150"/>
            <a:ext cx="4114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Two cycles of the beat created with both constructive and destructive interference between the pure tones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65075"/>
            <a:ext cx="3864025" cy="28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144849"/>
            <a:ext cx="6773324" cy="3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/>
              <a:t>Close-up of the FFT (there were no other peaks)</a:t>
            </a:r>
          </a:p>
          <a:p>
            <a:pPr>
              <a:spcBef>
                <a:spcPts val="0"/>
              </a:spcBef>
              <a:buNone/>
            </a:pPr>
            <a:r>
              <a:rPr lang="es-419"/>
              <a:t>Consistent with what we knew (stimulus created by the mix down of two pure tones: 396.5Hz and 403.5Hz)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the HT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75" y="1252925"/>
            <a:ext cx="6639650" cy="36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FFT of the HT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Close-up of the FFT of the HT (there were no other major peaks; the peaks represent the harmonics of the frequency of the beat)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Consistent with what we knew (the beat is found in the envelope with a frequency of 7Hz and its harmonics: 14, 21…)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Gamma Monoaural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Cycle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0" y="1200150"/>
            <a:ext cx="4114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-419"/>
              <a:t>Two cycles of the beat created with both constructive and destructive interference between the pure tones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75" y="1709280"/>
            <a:ext cx="4114798" cy="226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