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631"/>
  </p:normalViewPr>
  <p:slideViewPr>
    <p:cSldViewPr snapToGrid="0" snapToObjects="1">
      <p:cViewPr>
        <p:scale>
          <a:sx n="171" d="100"/>
          <a:sy n="171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5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4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0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97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4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6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9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8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25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32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049D-17C5-384C-861F-2466043A416D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95CC-0E58-1446-9DB5-F1A17E33E5DC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2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9" Type="http://schemas.openxmlformats.org/officeDocument/2006/relationships/image" Target="../media/image5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941" y1="83636" x2="45410" y2="83916"/>
                        <a14:foregroundMark x1="52637" y1="27692" x2="66016" y2="25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544" y="1001176"/>
            <a:ext cx="2129210" cy="148670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350196" y="461197"/>
            <a:ext cx="3600000" cy="3258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t="26727" r="71508" b="57057"/>
          <a:stretch/>
        </p:blipFill>
        <p:spPr>
          <a:xfrm>
            <a:off x="400845" y="2976697"/>
            <a:ext cx="764134" cy="4485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t="26727" r="90654" b="57057"/>
          <a:stretch/>
        </p:blipFill>
        <p:spPr>
          <a:xfrm>
            <a:off x="1148367" y="2976697"/>
            <a:ext cx="194834" cy="448513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16702" y="3425210"/>
            <a:ext cx="8832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/>
              <a:t>Terminal strip</a:t>
            </a:r>
            <a:endParaRPr lang="en-CA" sz="6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04" b="100000" l="0" r="100000">
                        <a14:foregroundMark x1="26250" y1="15414" x2="36750" y2="30451"/>
                        <a14:foregroundMark x1="30500" y1="25188" x2="31500" y2="5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93" y="656422"/>
            <a:ext cx="946598" cy="62948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7937" y1="85000" x2="13453" y2="77500"/>
                        <a14:foregroundMark x1="9865" y1="72500" x2="14350" y2="8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60709" y="1040136"/>
            <a:ext cx="731421" cy="655983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 flipV="1">
            <a:off x="1494434" y="489997"/>
            <a:ext cx="0" cy="189926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490754" y="479390"/>
            <a:ext cx="10739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 smtClean="0"/>
              <a:t>To AB USB</a:t>
            </a:r>
            <a:endParaRPr lang="en-CA" sz="600" dirty="0"/>
          </a:p>
        </p:txBody>
      </p:sp>
      <p:sp>
        <p:nvSpPr>
          <p:cNvPr id="34" name="Arco 33"/>
          <p:cNvSpPr/>
          <p:nvPr/>
        </p:nvSpPr>
        <p:spPr>
          <a:xfrm rot="4968024">
            <a:off x="676312" y="3275672"/>
            <a:ext cx="200313" cy="179301"/>
          </a:xfrm>
          <a:prstGeom prst="arc">
            <a:avLst>
              <a:gd name="adj1" fmla="val 16200000"/>
              <a:gd name="adj2" fmla="val 6091031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Arco 37"/>
          <p:cNvSpPr/>
          <p:nvPr/>
        </p:nvSpPr>
        <p:spPr>
          <a:xfrm rot="4968024">
            <a:off x="869987" y="3275671"/>
            <a:ext cx="200313" cy="179301"/>
          </a:xfrm>
          <a:prstGeom prst="arc">
            <a:avLst>
              <a:gd name="adj1" fmla="val 16200000"/>
              <a:gd name="adj2" fmla="val 6091031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Arco 44"/>
          <p:cNvSpPr/>
          <p:nvPr/>
        </p:nvSpPr>
        <p:spPr>
          <a:xfrm rot="4968024">
            <a:off x="1048209" y="3275671"/>
            <a:ext cx="200313" cy="179301"/>
          </a:xfrm>
          <a:prstGeom prst="arc">
            <a:avLst>
              <a:gd name="adj1" fmla="val 16200000"/>
              <a:gd name="adj2" fmla="val 6091031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" name="Conector angular 46"/>
          <p:cNvCxnSpPr>
            <a:stCxn id="92" idx="3"/>
          </p:cNvCxnSpPr>
          <p:nvPr/>
        </p:nvCxnSpPr>
        <p:spPr>
          <a:xfrm flipH="1">
            <a:off x="674005" y="1617294"/>
            <a:ext cx="1156209" cy="1469861"/>
          </a:xfrm>
          <a:prstGeom prst="bentConnector4">
            <a:avLst>
              <a:gd name="adj1" fmla="val -19772"/>
              <a:gd name="adj2" fmla="val 87368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1437050" y="1487780"/>
            <a:ext cx="351397" cy="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ángulo redondeado 91"/>
          <p:cNvSpPr/>
          <p:nvPr/>
        </p:nvSpPr>
        <p:spPr>
          <a:xfrm>
            <a:off x="1311049" y="1361922"/>
            <a:ext cx="519165" cy="5107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0000" b="70000" l="1064" r="99574">
                        <a14:backgroundMark x1="8298" y1="54595" x2="8298" y2="54595"/>
                        <a14:backgroundMark x1="91064" y1="43243" x2="91064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37" b="25130"/>
          <a:stretch/>
        </p:blipFill>
        <p:spPr>
          <a:xfrm>
            <a:off x="2760904" y="1744528"/>
            <a:ext cx="1063037" cy="415359"/>
          </a:xfrm>
          <a:prstGeom prst="rect">
            <a:avLst/>
          </a:prstGeom>
        </p:spPr>
      </p:pic>
      <p:cxnSp>
        <p:nvCxnSpPr>
          <p:cNvPr id="100" name="Conector recto de flecha 99"/>
          <p:cNvCxnSpPr>
            <a:endCxn id="101" idx="1"/>
          </p:cNvCxnSpPr>
          <p:nvPr/>
        </p:nvCxnSpPr>
        <p:spPr>
          <a:xfrm>
            <a:off x="1589988" y="3325522"/>
            <a:ext cx="280247" cy="6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1870235" y="3233883"/>
            <a:ext cx="8832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smtClean="0"/>
              <a:t>Ground</a:t>
            </a:r>
            <a:endParaRPr lang="en-CA" sz="600" dirty="0"/>
          </a:p>
        </p:txBody>
      </p:sp>
      <p:cxnSp>
        <p:nvCxnSpPr>
          <p:cNvPr id="107" name="Conector angular 106"/>
          <p:cNvCxnSpPr/>
          <p:nvPr/>
        </p:nvCxnSpPr>
        <p:spPr>
          <a:xfrm flipV="1">
            <a:off x="1752719" y="1930570"/>
            <a:ext cx="1303701" cy="2367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1343512" y="2136968"/>
            <a:ext cx="373843" cy="60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Rectángulo 108"/>
          <p:cNvSpPr/>
          <p:nvPr/>
        </p:nvSpPr>
        <p:spPr>
          <a:xfrm>
            <a:off x="1343512" y="2205259"/>
            <a:ext cx="373843" cy="60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CuadroTexto 114"/>
          <p:cNvSpPr txBox="1"/>
          <p:nvPr/>
        </p:nvSpPr>
        <p:spPr>
          <a:xfrm>
            <a:off x="2999901" y="1174769"/>
            <a:ext cx="8832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/>
              <a:t>BNC Female</a:t>
            </a:r>
            <a:endParaRPr lang="en-CA" sz="600" dirty="0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0000" b="70000" l="1064" r="99574">
                        <a14:backgroundMark x1="8298" y1="54595" x2="8298" y2="54595"/>
                        <a14:backgroundMark x1="91064" y1="43243" x2="91064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37" b="25130"/>
          <a:stretch/>
        </p:blipFill>
        <p:spPr>
          <a:xfrm>
            <a:off x="2187428" y="2228287"/>
            <a:ext cx="1063037" cy="415359"/>
          </a:xfrm>
          <a:prstGeom prst="rect">
            <a:avLst/>
          </a:prstGeom>
        </p:spPr>
      </p:pic>
      <p:cxnSp>
        <p:nvCxnSpPr>
          <p:cNvPr id="117" name="Conector angular 116"/>
          <p:cNvCxnSpPr/>
          <p:nvPr/>
        </p:nvCxnSpPr>
        <p:spPr>
          <a:xfrm>
            <a:off x="1752719" y="2220894"/>
            <a:ext cx="713202" cy="19130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2284975" y="2564624"/>
            <a:ext cx="8832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/>
              <a:t>DB25 Female</a:t>
            </a:r>
            <a:endParaRPr lang="en-CA" sz="600" dirty="0"/>
          </a:p>
        </p:txBody>
      </p:sp>
      <p:cxnSp>
        <p:nvCxnSpPr>
          <p:cNvPr id="125" name="Conector recto de flecha 124"/>
          <p:cNvCxnSpPr>
            <a:endCxn id="126" idx="1"/>
          </p:cNvCxnSpPr>
          <p:nvPr/>
        </p:nvCxnSpPr>
        <p:spPr>
          <a:xfrm>
            <a:off x="2465921" y="3314859"/>
            <a:ext cx="28756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2753481" y="3222526"/>
            <a:ext cx="8832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 smtClean="0"/>
              <a:t>TTL Output</a:t>
            </a:r>
            <a:endParaRPr lang="en-CA" sz="600" dirty="0"/>
          </a:p>
        </p:txBody>
      </p:sp>
      <p:cxnSp>
        <p:nvCxnSpPr>
          <p:cNvPr id="127" name="Conector angular 126"/>
          <p:cNvCxnSpPr/>
          <p:nvPr/>
        </p:nvCxnSpPr>
        <p:spPr>
          <a:xfrm rot="10800000" flipV="1">
            <a:off x="1240581" y="1939051"/>
            <a:ext cx="2351345" cy="1148103"/>
          </a:xfrm>
          <a:prstGeom prst="bentConnector3">
            <a:avLst>
              <a:gd name="adj1" fmla="val 698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5400000">
            <a:off x="2427247" y="2476088"/>
            <a:ext cx="667991" cy="540205"/>
          </a:xfrm>
          <a:prstGeom prst="bentConnector3">
            <a:avLst>
              <a:gd name="adj1" fmla="val 73445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/>
          <p:cNvCxnSpPr>
            <a:endCxn id="140" idx="1"/>
          </p:cNvCxnSpPr>
          <p:nvPr/>
        </p:nvCxnSpPr>
        <p:spPr>
          <a:xfrm>
            <a:off x="1912501" y="3530303"/>
            <a:ext cx="276921" cy="0"/>
          </a:xfrm>
          <a:prstGeom prst="straightConnector1">
            <a:avLst/>
          </a:prstGeom>
          <a:ln w="19050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/>
          <p:cNvSpPr txBox="1"/>
          <p:nvPr/>
        </p:nvSpPr>
        <p:spPr>
          <a:xfrm>
            <a:off x="2189422" y="3437970"/>
            <a:ext cx="9414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smtClean="0"/>
              <a:t>Input from button</a:t>
            </a:r>
            <a:endParaRPr lang="en-CA" sz="600" dirty="0"/>
          </a:p>
        </p:txBody>
      </p:sp>
      <p:cxnSp>
        <p:nvCxnSpPr>
          <p:cNvPr id="142" name="Conector recto de flecha 141"/>
          <p:cNvCxnSpPr/>
          <p:nvPr/>
        </p:nvCxnSpPr>
        <p:spPr>
          <a:xfrm flipH="1">
            <a:off x="3441524" y="827864"/>
            <a:ext cx="210395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/>
          <p:cNvSpPr txBox="1"/>
          <p:nvPr/>
        </p:nvSpPr>
        <p:spPr>
          <a:xfrm>
            <a:off x="3194841" y="631841"/>
            <a:ext cx="7037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" dirty="0" smtClean="0"/>
              <a:t>From button</a:t>
            </a:r>
            <a:endParaRPr lang="en-CA" sz="600" dirty="0"/>
          </a:p>
        </p:txBody>
      </p:sp>
      <p:sp>
        <p:nvSpPr>
          <p:cNvPr id="166" name="Arco 165"/>
          <p:cNvSpPr/>
          <p:nvPr/>
        </p:nvSpPr>
        <p:spPr>
          <a:xfrm rot="13054327">
            <a:off x="1838687" y="545752"/>
            <a:ext cx="1160848" cy="2073355"/>
          </a:xfrm>
          <a:prstGeom prst="arc">
            <a:avLst>
              <a:gd name="adj1" fmla="val 16359140"/>
              <a:gd name="adj2" fmla="val 5365506"/>
            </a:avLst>
          </a:prstGeom>
          <a:ln w="12700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7" name="Conector angular 166"/>
          <p:cNvCxnSpPr/>
          <p:nvPr/>
        </p:nvCxnSpPr>
        <p:spPr>
          <a:xfrm rot="10800000" flipV="1">
            <a:off x="2064351" y="1120942"/>
            <a:ext cx="966995" cy="660378"/>
          </a:xfrm>
          <a:prstGeom prst="bentConnector3">
            <a:avLst>
              <a:gd name="adj1" fmla="val 546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5400000">
            <a:off x="2146829" y="1515627"/>
            <a:ext cx="354734" cy="136425"/>
          </a:xfrm>
          <a:prstGeom prst="bentConnector3">
            <a:avLst>
              <a:gd name="adj1" fmla="val 36666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/>
          <p:nvPr/>
        </p:nvCxnSpPr>
        <p:spPr>
          <a:xfrm rot="5400000" flipH="1" flipV="1">
            <a:off x="1720754" y="1168946"/>
            <a:ext cx="919095" cy="846996"/>
          </a:xfrm>
          <a:prstGeom prst="bentConnector3">
            <a:avLst>
              <a:gd name="adj1" fmla="val 99745"/>
            </a:avLst>
          </a:prstGeom>
          <a:ln w="127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82"/>
          <p:cNvSpPr txBox="1"/>
          <p:nvPr/>
        </p:nvSpPr>
        <p:spPr>
          <a:xfrm>
            <a:off x="2222731" y="1582197"/>
            <a:ext cx="8832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/>
              <a:t>TRS Female</a:t>
            </a:r>
            <a:endParaRPr lang="en-CA" sz="600" dirty="0"/>
          </a:p>
        </p:txBody>
      </p:sp>
      <p:cxnSp>
        <p:nvCxnSpPr>
          <p:cNvPr id="184" name="Conector recto de flecha 183"/>
          <p:cNvCxnSpPr/>
          <p:nvPr/>
        </p:nvCxnSpPr>
        <p:spPr>
          <a:xfrm>
            <a:off x="2833493" y="1603104"/>
            <a:ext cx="366907" cy="184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/>
          <p:cNvSpPr txBox="1"/>
          <p:nvPr/>
        </p:nvSpPr>
        <p:spPr>
          <a:xfrm>
            <a:off x="3217752" y="1440357"/>
            <a:ext cx="74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/>
              <a:t>TTL to audio &amp; video</a:t>
            </a:r>
            <a:endParaRPr lang="en-CA" sz="600" dirty="0"/>
          </a:p>
        </p:txBody>
      </p:sp>
      <p:cxnSp>
        <p:nvCxnSpPr>
          <p:cNvPr id="190" name="Conector recto de flecha 189"/>
          <p:cNvCxnSpPr/>
          <p:nvPr/>
        </p:nvCxnSpPr>
        <p:spPr>
          <a:xfrm flipV="1">
            <a:off x="3177946" y="1487830"/>
            <a:ext cx="165600" cy="118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/>
          <p:nvPr/>
        </p:nvCxnSpPr>
        <p:spPr>
          <a:xfrm>
            <a:off x="3177946" y="1603288"/>
            <a:ext cx="165600" cy="1154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/>
          <p:cNvCxnSpPr/>
          <p:nvPr/>
        </p:nvCxnSpPr>
        <p:spPr>
          <a:xfrm>
            <a:off x="3668652" y="2051879"/>
            <a:ext cx="4242" cy="2646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/>
          <p:cNvCxnSpPr/>
          <p:nvPr/>
        </p:nvCxnSpPr>
        <p:spPr>
          <a:xfrm>
            <a:off x="3119504" y="2538654"/>
            <a:ext cx="0" cy="2601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adroTexto 201"/>
          <p:cNvSpPr txBox="1"/>
          <p:nvPr/>
        </p:nvSpPr>
        <p:spPr>
          <a:xfrm>
            <a:off x="3509684" y="2261206"/>
            <a:ext cx="48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/>
              <a:t>TTL to EEG 1</a:t>
            </a:r>
            <a:endParaRPr lang="en-CA" sz="600" dirty="0"/>
          </a:p>
        </p:txBody>
      </p:sp>
      <p:sp>
        <p:nvSpPr>
          <p:cNvPr id="204" name="CuadroTexto 203"/>
          <p:cNvSpPr txBox="1"/>
          <p:nvPr/>
        </p:nvSpPr>
        <p:spPr>
          <a:xfrm>
            <a:off x="3044560" y="2726627"/>
            <a:ext cx="48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/>
              <a:t>TTL to EEG 2</a:t>
            </a:r>
            <a:endParaRPr lang="en-CA" sz="600" dirty="0"/>
          </a:p>
        </p:txBody>
      </p:sp>
      <p:sp>
        <p:nvSpPr>
          <p:cNvPr id="220" name="CuadroTexto 219"/>
          <p:cNvSpPr txBox="1"/>
          <p:nvPr/>
        </p:nvSpPr>
        <p:spPr>
          <a:xfrm>
            <a:off x="2886116" y="2036988"/>
            <a:ext cx="8832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 smtClean="0"/>
              <a:t>DB25 Female</a:t>
            </a:r>
            <a:endParaRPr lang="en-CA" sz="600" dirty="0"/>
          </a:p>
        </p:txBody>
      </p:sp>
    </p:spTree>
    <p:extLst>
      <p:ext uri="{BB962C8B-B14F-4D97-AF65-F5344CB8AC3E}">
        <p14:creationId xmlns:p14="http://schemas.microsoft.com/office/powerpoint/2010/main" val="631668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</Words>
  <Application>Microsoft Macintosh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Orozco Perez</dc:creator>
  <cp:lastModifiedBy>Hector Orozco Perez</cp:lastModifiedBy>
  <cp:revision>12</cp:revision>
  <dcterms:created xsi:type="dcterms:W3CDTF">2017-11-20T20:40:40Z</dcterms:created>
  <dcterms:modified xsi:type="dcterms:W3CDTF">2017-11-20T22:32:21Z</dcterms:modified>
</cp:coreProperties>
</file>