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759650" cy="43559413"/>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720">
          <p15:clr>
            <a:srgbClr val="A4A3A4"/>
          </p15:clr>
        </p15:guide>
        <p15:guide id="2" pos="103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re Fran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293C8-8BD7-D444-9BF5-72D885A5FFAC}" v="1" dt="2019-06-02T14:47:30.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6"/>
    <p:restoredTop sz="94694"/>
  </p:normalViewPr>
  <p:slideViewPr>
    <p:cSldViewPr snapToGrid="0">
      <p:cViewPr>
        <p:scale>
          <a:sx n="44" d="100"/>
          <a:sy n="44" d="100"/>
        </p:scale>
        <p:origin x="1456" y="-6392"/>
      </p:cViewPr>
      <p:guideLst>
        <p:guide orient="horz" pos="13720"/>
        <p:guide pos="103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39904" y="685800"/>
            <a:ext cx="2578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966018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39950" y="685800"/>
            <a:ext cx="25781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16750" y="6305762"/>
            <a:ext cx="30526500" cy="17383200"/>
          </a:xfrm>
          <a:prstGeom prst="rect">
            <a:avLst/>
          </a:prstGeom>
        </p:spPr>
        <p:txBody>
          <a:bodyPr spcFirstLastPara="1" wrap="square" lIns="476450" tIns="476450" rIns="476450" bIns="476450" anchor="b" anchorCtr="0"/>
          <a:lstStyle>
            <a:lvl1pPr lvl="0" algn="ctr">
              <a:spcBef>
                <a:spcPts val="0"/>
              </a:spcBef>
              <a:spcAft>
                <a:spcPts val="0"/>
              </a:spcAft>
              <a:buSzPts val="27100"/>
              <a:buNone/>
              <a:defRPr sz="27100"/>
            </a:lvl1pPr>
            <a:lvl2pPr lvl="1" algn="ctr">
              <a:spcBef>
                <a:spcPts val="0"/>
              </a:spcBef>
              <a:spcAft>
                <a:spcPts val="0"/>
              </a:spcAft>
              <a:buSzPts val="27100"/>
              <a:buNone/>
              <a:defRPr sz="27100"/>
            </a:lvl2pPr>
            <a:lvl3pPr lvl="2" algn="ctr">
              <a:spcBef>
                <a:spcPts val="0"/>
              </a:spcBef>
              <a:spcAft>
                <a:spcPts val="0"/>
              </a:spcAft>
              <a:buSzPts val="27100"/>
              <a:buNone/>
              <a:defRPr sz="27100"/>
            </a:lvl3pPr>
            <a:lvl4pPr lvl="3" algn="ctr">
              <a:spcBef>
                <a:spcPts val="0"/>
              </a:spcBef>
              <a:spcAft>
                <a:spcPts val="0"/>
              </a:spcAft>
              <a:buSzPts val="27100"/>
              <a:buNone/>
              <a:defRPr sz="27100"/>
            </a:lvl4pPr>
            <a:lvl5pPr lvl="4" algn="ctr">
              <a:spcBef>
                <a:spcPts val="0"/>
              </a:spcBef>
              <a:spcAft>
                <a:spcPts val="0"/>
              </a:spcAft>
              <a:buSzPts val="27100"/>
              <a:buNone/>
              <a:defRPr sz="27100"/>
            </a:lvl5pPr>
            <a:lvl6pPr lvl="5" algn="ctr">
              <a:spcBef>
                <a:spcPts val="0"/>
              </a:spcBef>
              <a:spcAft>
                <a:spcPts val="0"/>
              </a:spcAft>
              <a:buSzPts val="27100"/>
              <a:buNone/>
              <a:defRPr sz="27100"/>
            </a:lvl6pPr>
            <a:lvl7pPr lvl="6" algn="ctr">
              <a:spcBef>
                <a:spcPts val="0"/>
              </a:spcBef>
              <a:spcAft>
                <a:spcPts val="0"/>
              </a:spcAft>
              <a:buSzPts val="27100"/>
              <a:buNone/>
              <a:defRPr sz="27100"/>
            </a:lvl7pPr>
            <a:lvl8pPr lvl="7" algn="ctr">
              <a:spcBef>
                <a:spcPts val="0"/>
              </a:spcBef>
              <a:spcAft>
                <a:spcPts val="0"/>
              </a:spcAft>
              <a:buSzPts val="27100"/>
              <a:buNone/>
              <a:defRPr sz="27100"/>
            </a:lvl8pPr>
            <a:lvl9pPr lvl="8" algn="ctr">
              <a:spcBef>
                <a:spcPts val="0"/>
              </a:spcBef>
              <a:spcAft>
                <a:spcPts val="0"/>
              </a:spcAft>
              <a:buSzPts val="27100"/>
              <a:buNone/>
              <a:defRPr sz="27100"/>
            </a:lvl9pPr>
          </a:lstStyle>
          <a:p>
            <a:endParaRPr/>
          </a:p>
        </p:txBody>
      </p:sp>
      <p:sp>
        <p:nvSpPr>
          <p:cNvPr id="11" name="Google Shape;11;p2"/>
          <p:cNvSpPr txBox="1">
            <a:spLocks noGrp="1"/>
          </p:cNvSpPr>
          <p:nvPr>
            <p:ph type="subTitle" idx="1"/>
          </p:nvPr>
        </p:nvSpPr>
        <p:spPr>
          <a:xfrm>
            <a:off x="1116720" y="24002038"/>
            <a:ext cx="30526500" cy="6712500"/>
          </a:xfrm>
          <a:prstGeom prst="rect">
            <a:avLst/>
          </a:prstGeom>
        </p:spPr>
        <p:txBody>
          <a:bodyPr spcFirstLastPara="1" wrap="square" lIns="476450" tIns="476450" rIns="476450" bIns="476450" anchor="t" anchorCtr="0"/>
          <a:lstStyle>
            <a:lvl1pPr lvl="0" algn="ctr">
              <a:lnSpc>
                <a:spcPct val="100000"/>
              </a:lnSpc>
              <a:spcBef>
                <a:spcPts val="0"/>
              </a:spcBef>
              <a:spcAft>
                <a:spcPts val="0"/>
              </a:spcAft>
              <a:buSzPts val="14600"/>
              <a:buNone/>
              <a:defRPr sz="14600"/>
            </a:lvl1pPr>
            <a:lvl2pPr lvl="1" algn="ctr">
              <a:lnSpc>
                <a:spcPct val="100000"/>
              </a:lnSpc>
              <a:spcBef>
                <a:spcPts val="0"/>
              </a:spcBef>
              <a:spcAft>
                <a:spcPts val="0"/>
              </a:spcAft>
              <a:buSzPts val="14600"/>
              <a:buNone/>
              <a:defRPr sz="14600"/>
            </a:lvl2pPr>
            <a:lvl3pPr lvl="2" algn="ctr">
              <a:lnSpc>
                <a:spcPct val="100000"/>
              </a:lnSpc>
              <a:spcBef>
                <a:spcPts val="0"/>
              </a:spcBef>
              <a:spcAft>
                <a:spcPts val="0"/>
              </a:spcAft>
              <a:buSzPts val="14600"/>
              <a:buNone/>
              <a:defRPr sz="14600"/>
            </a:lvl3pPr>
            <a:lvl4pPr lvl="3" algn="ctr">
              <a:lnSpc>
                <a:spcPct val="100000"/>
              </a:lnSpc>
              <a:spcBef>
                <a:spcPts val="0"/>
              </a:spcBef>
              <a:spcAft>
                <a:spcPts val="0"/>
              </a:spcAft>
              <a:buSzPts val="14600"/>
              <a:buNone/>
              <a:defRPr sz="14600"/>
            </a:lvl4pPr>
            <a:lvl5pPr lvl="4" algn="ctr">
              <a:lnSpc>
                <a:spcPct val="100000"/>
              </a:lnSpc>
              <a:spcBef>
                <a:spcPts val="0"/>
              </a:spcBef>
              <a:spcAft>
                <a:spcPts val="0"/>
              </a:spcAft>
              <a:buSzPts val="14600"/>
              <a:buNone/>
              <a:defRPr sz="14600"/>
            </a:lvl5pPr>
            <a:lvl6pPr lvl="5" algn="ctr">
              <a:lnSpc>
                <a:spcPct val="100000"/>
              </a:lnSpc>
              <a:spcBef>
                <a:spcPts val="0"/>
              </a:spcBef>
              <a:spcAft>
                <a:spcPts val="0"/>
              </a:spcAft>
              <a:buSzPts val="14600"/>
              <a:buNone/>
              <a:defRPr sz="14600"/>
            </a:lvl6pPr>
            <a:lvl7pPr lvl="6" algn="ctr">
              <a:lnSpc>
                <a:spcPct val="100000"/>
              </a:lnSpc>
              <a:spcBef>
                <a:spcPts val="0"/>
              </a:spcBef>
              <a:spcAft>
                <a:spcPts val="0"/>
              </a:spcAft>
              <a:buSzPts val="14600"/>
              <a:buNone/>
              <a:defRPr sz="14600"/>
            </a:lvl7pPr>
            <a:lvl8pPr lvl="7" algn="ctr">
              <a:lnSpc>
                <a:spcPct val="100000"/>
              </a:lnSpc>
              <a:spcBef>
                <a:spcPts val="0"/>
              </a:spcBef>
              <a:spcAft>
                <a:spcPts val="0"/>
              </a:spcAft>
              <a:buSzPts val="14600"/>
              <a:buNone/>
              <a:defRPr sz="14600"/>
            </a:lvl8pPr>
            <a:lvl9pPr lvl="8" algn="ctr">
              <a:lnSpc>
                <a:spcPct val="100000"/>
              </a:lnSpc>
              <a:spcBef>
                <a:spcPts val="0"/>
              </a:spcBef>
              <a:spcAft>
                <a:spcPts val="0"/>
              </a:spcAft>
              <a:buSzPts val="14600"/>
              <a:buNone/>
              <a:defRPr sz="14600"/>
            </a:lvl9pPr>
          </a:lstStyle>
          <a:p>
            <a:endParaRPr/>
          </a:p>
        </p:txBody>
      </p:sp>
      <p:sp>
        <p:nvSpPr>
          <p:cNvPr id="12" name="Google Shape;12;p2"/>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16720" y="9367708"/>
            <a:ext cx="30526500" cy="16628700"/>
          </a:xfrm>
          <a:prstGeom prst="rect">
            <a:avLst/>
          </a:prstGeom>
        </p:spPr>
        <p:txBody>
          <a:bodyPr spcFirstLastPara="1" wrap="square" lIns="476450" tIns="476450" rIns="476450" bIns="476450" anchor="b" anchorCtr="0"/>
          <a:lstStyle>
            <a:lvl1pPr lvl="0" algn="ctr">
              <a:spcBef>
                <a:spcPts val="0"/>
              </a:spcBef>
              <a:spcAft>
                <a:spcPts val="0"/>
              </a:spcAft>
              <a:buSzPts val="62500"/>
              <a:buNone/>
              <a:defRPr sz="62500"/>
            </a:lvl1pPr>
            <a:lvl2pPr lvl="1" algn="ctr">
              <a:spcBef>
                <a:spcPts val="0"/>
              </a:spcBef>
              <a:spcAft>
                <a:spcPts val="0"/>
              </a:spcAft>
              <a:buSzPts val="62500"/>
              <a:buNone/>
              <a:defRPr sz="62500"/>
            </a:lvl2pPr>
            <a:lvl3pPr lvl="2" algn="ctr">
              <a:spcBef>
                <a:spcPts val="0"/>
              </a:spcBef>
              <a:spcAft>
                <a:spcPts val="0"/>
              </a:spcAft>
              <a:buSzPts val="62500"/>
              <a:buNone/>
              <a:defRPr sz="62500"/>
            </a:lvl3pPr>
            <a:lvl4pPr lvl="3" algn="ctr">
              <a:spcBef>
                <a:spcPts val="0"/>
              </a:spcBef>
              <a:spcAft>
                <a:spcPts val="0"/>
              </a:spcAft>
              <a:buSzPts val="62500"/>
              <a:buNone/>
              <a:defRPr sz="62500"/>
            </a:lvl4pPr>
            <a:lvl5pPr lvl="4" algn="ctr">
              <a:spcBef>
                <a:spcPts val="0"/>
              </a:spcBef>
              <a:spcAft>
                <a:spcPts val="0"/>
              </a:spcAft>
              <a:buSzPts val="62500"/>
              <a:buNone/>
              <a:defRPr sz="62500"/>
            </a:lvl5pPr>
            <a:lvl6pPr lvl="5" algn="ctr">
              <a:spcBef>
                <a:spcPts val="0"/>
              </a:spcBef>
              <a:spcAft>
                <a:spcPts val="0"/>
              </a:spcAft>
              <a:buSzPts val="62500"/>
              <a:buNone/>
              <a:defRPr sz="62500"/>
            </a:lvl6pPr>
            <a:lvl7pPr lvl="6" algn="ctr">
              <a:spcBef>
                <a:spcPts val="0"/>
              </a:spcBef>
              <a:spcAft>
                <a:spcPts val="0"/>
              </a:spcAft>
              <a:buSzPts val="62500"/>
              <a:buNone/>
              <a:defRPr sz="62500"/>
            </a:lvl7pPr>
            <a:lvl8pPr lvl="7" algn="ctr">
              <a:spcBef>
                <a:spcPts val="0"/>
              </a:spcBef>
              <a:spcAft>
                <a:spcPts val="0"/>
              </a:spcAft>
              <a:buSzPts val="62500"/>
              <a:buNone/>
              <a:defRPr sz="62500"/>
            </a:lvl8pPr>
            <a:lvl9pPr lvl="8" algn="ctr">
              <a:spcBef>
                <a:spcPts val="0"/>
              </a:spcBef>
              <a:spcAft>
                <a:spcPts val="0"/>
              </a:spcAft>
              <a:buSzPts val="62500"/>
              <a:buNone/>
              <a:defRPr sz="62500"/>
            </a:lvl9pPr>
          </a:lstStyle>
          <a:p>
            <a:r>
              <a:t>xx%</a:t>
            </a:r>
          </a:p>
        </p:txBody>
      </p:sp>
      <p:sp>
        <p:nvSpPr>
          <p:cNvPr id="46" name="Google Shape;46;p11"/>
          <p:cNvSpPr txBox="1">
            <a:spLocks noGrp="1"/>
          </p:cNvSpPr>
          <p:nvPr>
            <p:ph type="body" idx="1"/>
          </p:nvPr>
        </p:nvSpPr>
        <p:spPr>
          <a:xfrm>
            <a:off x="1116720" y="26696009"/>
            <a:ext cx="30526500" cy="11016300"/>
          </a:xfrm>
          <a:prstGeom prst="rect">
            <a:avLst/>
          </a:prstGeom>
        </p:spPr>
        <p:txBody>
          <a:bodyPr spcFirstLastPara="1" wrap="square" lIns="476450" tIns="476450" rIns="476450" bIns="476450" anchor="t" anchorCtr="0"/>
          <a:lstStyle>
            <a:lvl1pPr marL="457200" lvl="0" indent="-825500" algn="ctr">
              <a:spcBef>
                <a:spcPts val="0"/>
              </a:spcBef>
              <a:spcAft>
                <a:spcPts val="0"/>
              </a:spcAft>
              <a:buSzPts val="9400"/>
              <a:buChar char="●"/>
              <a:defRPr/>
            </a:lvl1pPr>
            <a:lvl2pPr marL="914400" lvl="1" indent="-692150" algn="ctr">
              <a:spcBef>
                <a:spcPts val="8300"/>
              </a:spcBef>
              <a:spcAft>
                <a:spcPts val="0"/>
              </a:spcAft>
              <a:buSzPts val="7300"/>
              <a:buChar char="○"/>
              <a:defRPr/>
            </a:lvl2pPr>
            <a:lvl3pPr marL="1371600" lvl="2" indent="-692150" algn="ctr">
              <a:spcBef>
                <a:spcPts val="8300"/>
              </a:spcBef>
              <a:spcAft>
                <a:spcPts val="0"/>
              </a:spcAft>
              <a:buSzPts val="7300"/>
              <a:buChar char="■"/>
              <a:defRPr/>
            </a:lvl3pPr>
            <a:lvl4pPr marL="1828800" lvl="3" indent="-692150" algn="ctr">
              <a:spcBef>
                <a:spcPts val="8300"/>
              </a:spcBef>
              <a:spcAft>
                <a:spcPts val="0"/>
              </a:spcAft>
              <a:buSzPts val="7300"/>
              <a:buChar char="●"/>
              <a:defRPr/>
            </a:lvl4pPr>
            <a:lvl5pPr marL="2286000" lvl="4" indent="-692150" algn="ctr">
              <a:spcBef>
                <a:spcPts val="8300"/>
              </a:spcBef>
              <a:spcAft>
                <a:spcPts val="0"/>
              </a:spcAft>
              <a:buSzPts val="7300"/>
              <a:buChar char="○"/>
              <a:defRPr/>
            </a:lvl5pPr>
            <a:lvl6pPr marL="2743200" lvl="5" indent="-692150" algn="ctr">
              <a:spcBef>
                <a:spcPts val="8300"/>
              </a:spcBef>
              <a:spcAft>
                <a:spcPts val="0"/>
              </a:spcAft>
              <a:buSzPts val="7300"/>
              <a:buChar char="■"/>
              <a:defRPr/>
            </a:lvl6pPr>
            <a:lvl7pPr marL="3200400" lvl="6" indent="-692150" algn="ctr">
              <a:spcBef>
                <a:spcPts val="8300"/>
              </a:spcBef>
              <a:spcAft>
                <a:spcPts val="0"/>
              </a:spcAft>
              <a:buSzPts val="7300"/>
              <a:buChar char="●"/>
              <a:defRPr/>
            </a:lvl7pPr>
            <a:lvl8pPr marL="3657600" lvl="7" indent="-692150" algn="ctr">
              <a:spcBef>
                <a:spcPts val="8300"/>
              </a:spcBef>
              <a:spcAft>
                <a:spcPts val="0"/>
              </a:spcAft>
              <a:buSzPts val="7300"/>
              <a:buChar char="○"/>
              <a:defRPr/>
            </a:lvl8pPr>
            <a:lvl9pPr marL="4114800" lvl="8" indent="-692150" algn="ctr">
              <a:spcBef>
                <a:spcPts val="8300"/>
              </a:spcBef>
              <a:spcAft>
                <a:spcPts val="8300"/>
              </a:spcAft>
              <a:buSzPts val="7300"/>
              <a:buChar char="■"/>
              <a:defRPr/>
            </a:lvl9pPr>
          </a:lstStyle>
          <a:p>
            <a:endParaRPr/>
          </a:p>
        </p:txBody>
      </p:sp>
      <p:sp>
        <p:nvSpPr>
          <p:cNvPr id="47" name="Google Shape;47;p11"/>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16720" y="18215423"/>
            <a:ext cx="30526500" cy="7129200"/>
          </a:xfrm>
          <a:prstGeom prst="rect">
            <a:avLst/>
          </a:prstGeom>
        </p:spPr>
        <p:txBody>
          <a:bodyPr spcFirstLastPara="1" wrap="square" lIns="476450" tIns="476450" rIns="476450" bIns="476450" anchor="ctr" anchorCtr="0"/>
          <a:lstStyle>
            <a:lvl1pPr lvl="0" algn="ctr">
              <a:spcBef>
                <a:spcPts val="0"/>
              </a:spcBef>
              <a:spcAft>
                <a:spcPts val="0"/>
              </a:spcAft>
              <a:buSzPts val="18800"/>
              <a:buNone/>
              <a:defRPr sz="18800"/>
            </a:lvl1pPr>
            <a:lvl2pPr lvl="1" algn="ctr">
              <a:spcBef>
                <a:spcPts val="0"/>
              </a:spcBef>
              <a:spcAft>
                <a:spcPts val="0"/>
              </a:spcAft>
              <a:buSzPts val="18800"/>
              <a:buNone/>
              <a:defRPr sz="18800"/>
            </a:lvl2pPr>
            <a:lvl3pPr lvl="2" algn="ctr">
              <a:spcBef>
                <a:spcPts val="0"/>
              </a:spcBef>
              <a:spcAft>
                <a:spcPts val="0"/>
              </a:spcAft>
              <a:buSzPts val="18800"/>
              <a:buNone/>
              <a:defRPr sz="18800"/>
            </a:lvl3pPr>
            <a:lvl4pPr lvl="3" algn="ctr">
              <a:spcBef>
                <a:spcPts val="0"/>
              </a:spcBef>
              <a:spcAft>
                <a:spcPts val="0"/>
              </a:spcAft>
              <a:buSzPts val="18800"/>
              <a:buNone/>
              <a:defRPr sz="18800"/>
            </a:lvl4pPr>
            <a:lvl5pPr lvl="4" algn="ctr">
              <a:spcBef>
                <a:spcPts val="0"/>
              </a:spcBef>
              <a:spcAft>
                <a:spcPts val="0"/>
              </a:spcAft>
              <a:buSzPts val="18800"/>
              <a:buNone/>
              <a:defRPr sz="18800"/>
            </a:lvl5pPr>
            <a:lvl6pPr lvl="5" algn="ctr">
              <a:spcBef>
                <a:spcPts val="0"/>
              </a:spcBef>
              <a:spcAft>
                <a:spcPts val="0"/>
              </a:spcAft>
              <a:buSzPts val="18800"/>
              <a:buNone/>
              <a:defRPr sz="18800"/>
            </a:lvl6pPr>
            <a:lvl7pPr lvl="6" algn="ctr">
              <a:spcBef>
                <a:spcPts val="0"/>
              </a:spcBef>
              <a:spcAft>
                <a:spcPts val="0"/>
              </a:spcAft>
              <a:buSzPts val="18800"/>
              <a:buNone/>
              <a:defRPr sz="18800"/>
            </a:lvl7pPr>
            <a:lvl8pPr lvl="7" algn="ctr">
              <a:spcBef>
                <a:spcPts val="0"/>
              </a:spcBef>
              <a:spcAft>
                <a:spcPts val="0"/>
              </a:spcAft>
              <a:buSzPts val="18800"/>
              <a:buNone/>
              <a:defRPr sz="18800"/>
            </a:lvl8pPr>
            <a:lvl9pPr lvl="8" algn="ctr">
              <a:spcBef>
                <a:spcPts val="0"/>
              </a:spcBef>
              <a:spcAft>
                <a:spcPts val="0"/>
              </a:spcAft>
              <a:buSzPts val="18800"/>
              <a:buNone/>
              <a:defRPr sz="18800"/>
            </a:lvl9pPr>
          </a:lstStyle>
          <a:p>
            <a:endParaRPr/>
          </a:p>
        </p:txBody>
      </p:sp>
      <p:sp>
        <p:nvSpPr>
          <p:cNvPr id="15" name="Google Shape;15;p3"/>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16720" y="3768891"/>
            <a:ext cx="30526500" cy="4850100"/>
          </a:xfrm>
          <a:prstGeom prst="rect">
            <a:avLst/>
          </a:prstGeom>
        </p:spPr>
        <p:txBody>
          <a:bodyPr spcFirstLastPara="1" wrap="square" lIns="476450" tIns="476450" rIns="476450" bIns="476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18" name="Google Shape;18;p4"/>
          <p:cNvSpPr txBox="1">
            <a:spLocks noGrp="1"/>
          </p:cNvSpPr>
          <p:nvPr>
            <p:ph type="body" idx="1"/>
          </p:nvPr>
        </p:nvSpPr>
        <p:spPr>
          <a:xfrm>
            <a:off x="1116720" y="9760243"/>
            <a:ext cx="30526500" cy="28933200"/>
          </a:xfrm>
          <a:prstGeom prst="rect">
            <a:avLst/>
          </a:prstGeom>
        </p:spPr>
        <p:txBody>
          <a:bodyPr spcFirstLastPara="1" wrap="square" lIns="476450" tIns="476450" rIns="476450" bIns="476450" anchor="t" anchorCtr="0"/>
          <a:lstStyle>
            <a:lvl1pPr marL="457200" lvl="0" indent="-825500">
              <a:spcBef>
                <a:spcPts val="0"/>
              </a:spcBef>
              <a:spcAft>
                <a:spcPts val="0"/>
              </a:spcAft>
              <a:buSzPts val="9400"/>
              <a:buChar char="●"/>
              <a:defRPr/>
            </a:lvl1pPr>
            <a:lvl2pPr marL="914400" lvl="1" indent="-692150">
              <a:spcBef>
                <a:spcPts val="8300"/>
              </a:spcBef>
              <a:spcAft>
                <a:spcPts val="0"/>
              </a:spcAft>
              <a:buSzPts val="7300"/>
              <a:buChar char="○"/>
              <a:defRPr/>
            </a:lvl2pPr>
            <a:lvl3pPr marL="1371600" lvl="2" indent="-692150">
              <a:spcBef>
                <a:spcPts val="8300"/>
              </a:spcBef>
              <a:spcAft>
                <a:spcPts val="0"/>
              </a:spcAft>
              <a:buSzPts val="7300"/>
              <a:buChar char="■"/>
              <a:defRPr/>
            </a:lvl3pPr>
            <a:lvl4pPr marL="1828800" lvl="3" indent="-692150">
              <a:spcBef>
                <a:spcPts val="8300"/>
              </a:spcBef>
              <a:spcAft>
                <a:spcPts val="0"/>
              </a:spcAft>
              <a:buSzPts val="7300"/>
              <a:buChar char="●"/>
              <a:defRPr/>
            </a:lvl4pPr>
            <a:lvl5pPr marL="2286000" lvl="4" indent="-692150">
              <a:spcBef>
                <a:spcPts val="8300"/>
              </a:spcBef>
              <a:spcAft>
                <a:spcPts val="0"/>
              </a:spcAft>
              <a:buSzPts val="7300"/>
              <a:buChar char="○"/>
              <a:defRPr/>
            </a:lvl5pPr>
            <a:lvl6pPr marL="2743200" lvl="5" indent="-692150">
              <a:spcBef>
                <a:spcPts val="8300"/>
              </a:spcBef>
              <a:spcAft>
                <a:spcPts val="0"/>
              </a:spcAft>
              <a:buSzPts val="7300"/>
              <a:buChar char="■"/>
              <a:defRPr/>
            </a:lvl6pPr>
            <a:lvl7pPr marL="3200400" lvl="6" indent="-692150">
              <a:spcBef>
                <a:spcPts val="8300"/>
              </a:spcBef>
              <a:spcAft>
                <a:spcPts val="0"/>
              </a:spcAft>
              <a:buSzPts val="7300"/>
              <a:buChar char="●"/>
              <a:defRPr/>
            </a:lvl7pPr>
            <a:lvl8pPr marL="3657600" lvl="7" indent="-692150">
              <a:spcBef>
                <a:spcPts val="8300"/>
              </a:spcBef>
              <a:spcAft>
                <a:spcPts val="0"/>
              </a:spcAft>
              <a:buSzPts val="7300"/>
              <a:buChar char="○"/>
              <a:defRPr/>
            </a:lvl8pPr>
            <a:lvl9pPr marL="4114800" lvl="8" indent="-692150">
              <a:spcBef>
                <a:spcPts val="8300"/>
              </a:spcBef>
              <a:spcAft>
                <a:spcPts val="8300"/>
              </a:spcAft>
              <a:buSzPts val="7300"/>
              <a:buChar char="■"/>
              <a:defRPr/>
            </a:lvl9pPr>
          </a:lstStyle>
          <a:p>
            <a:endParaRPr/>
          </a:p>
        </p:txBody>
      </p:sp>
      <p:sp>
        <p:nvSpPr>
          <p:cNvPr id="19" name="Google Shape;19;p4"/>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16720" y="3768891"/>
            <a:ext cx="30526500" cy="4850100"/>
          </a:xfrm>
          <a:prstGeom prst="rect">
            <a:avLst/>
          </a:prstGeom>
        </p:spPr>
        <p:txBody>
          <a:bodyPr spcFirstLastPara="1" wrap="square" lIns="476450" tIns="476450" rIns="476450" bIns="476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22" name="Google Shape;22;p5"/>
          <p:cNvSpPr txBox="1">
            <a:spLocks noGrp="1"/>
          </p:cNvSpPr>
          <p:nvPr>
            <p:ph type="body" idx="1"/>
          </p:nvPr>
        </p:nvSpPr>
        <p:spPr>
          <a:xfrm>
            <a:off x="1116720" y="9760243"/>
            <a:ext cx="14330400" cy="28933200"/>
          </a:xfrm>
          <a:prstGeom prst="rect">
            <a:avLst/>
          </a:prstGeom>
        </p:spPr>
        <p:txBody>
          <a:bodyPr spcFirstLastPara="1" wrap="square" lIns="476450" tIns="476450" rIns="476450" bIns="476450" anchor="t" anchorCtr="0"/>
          <a:lstStyle>
            <a:lvl1pPr marL="457200" lvl="0" indent="-692150">
              <a:spcBef>
                <a:spcPts val="0"/>
              </a:spcBef>
              <a:spcAft>
                <a:spcPts val="0"/>
              </a:spcAft>
              <a:buSzPts val="7300"/>
              <a:buChar char="●"/>
              <a:defRPr sz="7300"/>
            </a:lvl1pPr>
            <a:lvl2pPr marL="914400" lvl="1" indent="-628650">
              <a:spcBef>
                <a:spcPts val="8300"/>
              </a:spcBef>
              <a:spcAft>
                <a:spcPts val="0"/>
              </a:spcAft>
              <a:buSzPts val="6300"/>
              <a:buChar char="○"/>
              <a:defRPr sz="6300"/>
            </a:lvl2pPr>
            <a:lvl3pPr marL="1371600" lvl="2" indent="-628650">
              <a:spcBef>
                <a:spcPts val="8300"/>
              </a:spcBef>
              <a:spcAft>
                <a:spcPts val="0"/>
              </a:spcAft>
              <a:buSzPts val="6300"/>
              <a:buChar char="■"/>
              <a:defRPr sz="6300"/>
            </a:lvl3pPr>
            <a:lvl4pPr marL="1828800" lvl="3" indent="-628650">
              <a:spcBef>
                <a:spcPts val="8300"/>
              </a:spcBef>
              <a:spcAft>
                <a:spcPts val="0"/>
              </a:spcAft>
              <a:buSzPts val="6300"/>
              <a:buChar char="●"/>
              <a:defRPr sz="6300"/>
            </a:lvl4pPr>
            <a:lvl5pPr marL="2286000" lvl="4" indent="-628650">
              <a:spcBef>
                <a:spcPts val="8300"/>
              </a:spcBef>
              <a:spcAft>
                <a:spcPts val="0"/>
              </a:spcAft>
              <a:buSzPts val="6300"/>
              <a:buChar char="○"/>
              <a:defRPr sz="6300"/>
            </a:lvl5pPr>
            <a:lvl6pPr marL="2743200" lvl="5" indent="-628650">
              <a:spcBef>
                <a:spcPts val="8300"/>
              </a:spcBef>
              <a:spcAft>
                <a:spcPts val="0"/>
              </a:spcAft>
              <a:buSzPts val="6300"/>
              <a:buChar char="■"/>
              <a:defRPr sz="6300"/>
            </a:lvl6pPr>
            <a:lvl7pPr marL="3200400" lvl="6" indent="-628650">
              <a:spcBef>
                <a:spcPts val="8300"/>
              </a:spcBef>
              <a:spcAft>
                <a:spcPts val="0"/>
              </a:spcAft>
              <a:buSzPts val="6300"/>
              <a:buChar char="●"/>
              <a:defRPr sz="6300"/>
            </a:lvl7pPr>
            <a:lvl8pPr marL="3657600" lvl="7" indent="-628650">
              <a:spcBef>
                <a:spcPts val="8300"/>
              </a:spcBef>
              <a:spcAft>
                <a:spcPts val="0"/>
              </a:spcAft>
              <a:buSzPts val="6300"/>
              <a:buChar char="○"/>
              <a:defRPr sz="6300"/>
            </a:lvl8pPr>
            <a:lvl9pPr marL="4114800" lvl="8" indent="-628650">
              <a:spcBef>
                <a:spcPts val="8300"/>
              </a:spcBef>
              <a:spcAft>
                <a:spcPts val="8300"/>
              </a:spcAft>
              <a:buSzPts val="6300"/>
              <a:buChar char="■"/>
              <a:defRPr sz="6300"/>
            </a:lvl9pPr>
          </a:lstStyle>
          <a:p>
            <a:endParaRPr/>
          </a:p>
        </p:txBody>
      </p:sp>
      <p:sp>
        <p:nvSpPr>
          <p:cNvPr id="23" name="Google Shape;23;p5"/>
          <p:cNvSpPr txBox="1">
            <a:spLocks noGrp="1"/>
          </p:cNvSpPr>
          <p:nvPr>
            <p:ph type="body" idx="2"/>
          </p:nvPr>
        </p:nvSpPr>
        <p:spPr>
          <a:xfrm>
            <a:off x="17312929" y="9760243"/>
            <a:ext cx="14330400" cy="28933200"/>
          </a:xfrm>
          <a:prstGeom prst="rect">
            <a:avLst/>
          </a:prstGeom>
        </p:spPr>
        <p:txBody>
          <a:bodyPr spcFirstLastPara="1" wrap="square" lIns="476450" tIns="476450" rIns="476450" bIns="476450" anchor="t" anchorCtr="0"/>
          <a:lstStyle>
            <a:lvl1pPr marL="457200" lvl="0" indent="-692150">
              <a:spcBef>
                <a:spcPts val="0"/>
              </a:spcBef>
              <a:spcAft>
                <a:spcPts val="0"/>
              </a:spcAft>
              <a:buSzPts val="7300"/>
              <a:buChar char="●"/>
              <a:defRPr sz="7300"/>
            </a:lvl1pPr>
            <a:lvl2pPr marL="914400" lvl="1" indent="-628650">
              <a:spcBef>
                <a:spcPts val="8300"/>
              </a:spcBef>
              <a:spcAft>
                <a:spcPts val="0"/>
              </a:spcAft>
              <a:buSzPts val="6300"/>
              <a:buChar char="○"/>
              <a:defRPr sz="6300"/>
            </a:lvl2pPr>
            <a:lvl3pPr marL="1371600" lvl="2" indent="-628650">
              <a:spcBef>
                <a:spcPts val="8300"/>
              </a:spcBef>
              <a:spcAft>
                <a:spcPts val="0"/>
              </a:spcAft>
              <a:buSzPts val="6300"/>
              <a:buChar char="■"/>
              <a:defRPr sz="6300"/>
            </a:lvl3pPr>
            <a:lvl4pPr marL="1828800" lvl="3" indent="-628650">
              <a:spcBef>
                <a:spcPts val="8300"/>
              </a:spcBef>
              <a:spcAft>
                <a:spcPts val="0"/>
              </a:spcAft>
              <a:buSzPts val="6300"/>
              <a:buChar char="●"/>
              <a:defRPr sz="6300"/>
            </a:lvl4pPr>
            <a:lvl5pPr marL="2286000" lvl="4" indent="-628650">
              <a:spcBef>
                <a:spcPts val="8300"/>
              </a:spcBef>
              <a:spcAft>
                <a:spcPts val="0"/>
              </a:spcAft>
              <a:buSzPts val="6300"/>
              <a:buChar char="○"/>
              <a:defRPr sz="6300"/>
            </a:lvl5pPr>
            <a:lvl6pPr marL="2743200" lvl="5" indent="-628650">
              <a:spcBef>
                <a:spcPts val="8300"/>
              </a:spcBef>
              <a:spcAft>
                <a:spcPts val="0"/>
              </a:spcAft>
              <a:buSzPts val="6300"/>
              <a:buChar char="■"/>
              <a:defRPr sz="6300"/>
            </a:lvl6pPr>
            <a:lvl7pPr marL="3200400" lvl="6" indent="-628650">
              <a:spcBef>
                <a:spcPts val="8300"/>
              </a:spcBef>
              <a:spcAft>
                <a:spcPts val="0"/>
              </a:spcAft>
              <a:buSzPts val="6300"/>
              <a:buChar char="●"/>
              <a:defRPr sz="6300"/>
            </a:lvl7pPr>
            <a:lvl8pPr marL="3657600" lvl="7" indent="-628650">
              <a:spcBef>
                <a:spcPts val="8300"/>
              </a:spcBef>
              <a:spcAft>
                <a:spcPts val="0"/>
              </a:spcAft>
              <a:buSzPts val="6300"/>
              <a:buChar char="○"/>
              <a:defRPr sz="6300"/>
            </a:lvl8pPr>
            <a:lvl9pPr marL="4114800" lvl="8" indent="-628650">
              <a:spcBef>
                <a:spcPts val="8300"/>
              </a:spcBef>
              <a:spcAft>
                <a:spcPts val="8300"/>
              </a:spcAft>
              <a:buSzPts val="6300"/>
              <a:buChar char="■"/>
              <a:defRPr sz="6300"/>
            </a:lvl9pPr>
          </a:lstStyle>
          <a:p>
            <a:endParaRPr/>
          </a:p>
        </p:txBody>
      </p:sp>
      <p:sp>
        <p:nvSpPr>
          <p:cNvPr id="24" name="Google Shape;24;p5"/>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16720" y="3768891"/>
            <a:ext cx="30526500" cy="4850100"/>
          </a:xfrm>
          <a:prstGeom prst="rect">
            <a:avLst/>
          </a:prstGeom>
        </p:spPr>
        <p:txBody>
          <a:bodyPr spcFirstLastPara="1" wrap="square" lIns="476450" tIns="476450" rIns="476450" bIns="476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27" name="Google Shape;27;p6"/>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16720" y="4705344"/>
            <a:ext cx="10060200" cy="6399900"/>
          </a:xfrm>
          <a:prstGeom prst="rect">
            <a:avLst/>
          </a:prstGeom>
        </p:spPr>
        <p:txBody>
          <a:bodyPr spcFirstLastPara="1" wrap="square" lIns="476450" tIns="476450" rIns="476450" bIns="476450" anchor="b" anchorCtr="0"/>
          <a:lstStyle>
            <a:lvl1pPr lvl="0">
              <a:spcBef>
                <a:spcPts val="0"/>
              </a:spcBef>
              <a:spcAft>
                <a:spcPts val="0"/>
              </a:spcAft>
              <a:buSzPts val="12500"/>
              <a:buNone/>
              <a:defRPr sz="12500"/>
            </a:lvl1pPr>
            <a:lvl2pPr lvl="1">
              <a:spcBef>
                <a:spcPts val="0"/>
              </a:spcBef>
              <a:spcAft>
                <a:spcPts val="0"/>
              </a:spcAft>
              <a:buSzPts val="12500"/>
              <a:buNone/>
              <a:defRPr sz="12500"/>
            </a:lvl2pPr>
            <a:lvl3pPr lvl="2">
              <a:spcBef>
                <a:spcPts val="0"/>
              </a:spcBef>
              <a:spcAft>
                <a:spcPts val="0"/>
              </a:spcAft>
              <a:buSzPts val="12500"/>
              <a:buNone/>
              <a:defRPr sz="12500"/>
            </a:lvl3pPr>
            <a:lvl4pPr lvl="3">
              <a:spcBef>
                <a:spcPts val="0"/>
              </a:spcBef>
              <a:spcAft>
                <a:spcPts val="0"/>
              </a:spcAft>
              <a:buSzPts val="12500"/>
              <a:buNone/>
              <a:defRPr sz="12500"/>
            </a:lvl4pPr>
            <a:lvl5pPr lvl="4">
              <a:spcBef>
                <a:spcPts val="0"/>
              </a:spcBef>
              <a:spcAft>
                <a:spcPts val="0"/>
              </a:spcAft>
              <a:buSzPts val="12500"/>
              <a:buNone/>
              <a:defRPr sz="12500"/>
            </a:lvl5pPr>
            <a:lvl6pPr lvl="5">
              <a:spcBef>
                <a:spcPts val="0"/>
              </a:spcBef>
              <a:spcAft>
                <a:spcPts val="0"/>
              </a:spcAft>
              <a:buSzPts val="12500"/>
              <a:buNone/>
              <a:defRPr sz="12500"/>
            </a:lvl6pPr>
            <a:lvl7pPr lvl="6">
              <a:spcBef>
                <a:spcPts val="0"/>
              </a:spcBef>
              <a:spcAft>
                <a:spcPts val="0"/>
              </a:spcAft>
              <a:buSzPts val="12500"/>
              <a:buNone/>
              <a:defRPr sz="12500"/>
            </a:lvl7pPr>
            <a:lvl8pPr lvl="7">
              <a:spcBef>
                <a:spcPts val="0"/>
              </a:spcBef>
              <a:spcAft>
                <a:spcPts val="0"/>
              </a:spcAft>
              <a:buSzPts val="12500"/>
              <a:buNone/>
              <a:defRPr sz="12500"/>
            </a:lvl8pPr>
            <a:lvl9pPr lvl="8">
              <a:spcBef>
                <a:spcPts val="0"/>
              </a:spcBef>
              <a:spcAft>
                <a:spcPts val="0"/>
              </a:spcAft>
              <a:buSzPts val="12500"/>
              <a:buNone/>
              <a:defRPr sz="12500"/>
            </a:lvl9pPr>
          </a:lstStyle>
          <a:p>
            <a:endParaRPr/>
          </a:p>
        </p:txBody>
      </p:sp>
      <p:sp>
        <p:nvSpPr>
          <p:cNvPr id="30" name="Google Shape;30;p7"/>
          <p:cNvSpPr txBox="1">
            <a:spLocks noGrp="1"/>
          </p:cNvSpPr>
          <p:nvPr>
            <p:ph type="body" idx="1"/>
          </p:nvPr>
        </p:nvSpPr>
        <p:spPr>
          <a:xfrm>
            <a:off x="1116720" y="11768441"/>
            <a:ext cx="10060200" cy="26926200"/>
          </a:xfrm>
          <a:prstGeom prst="rect">
            <a:avLst/>
          </a:prstGeom>
        </p:spPr>
        <p:txBody>
          <a:bodyPr spcFirstLastPara="1" wrap="square" lIns="476450" tIns="476450" rIns="476450" bIns="476450" anchor="t" anchorCtr="0"/>
          <a:lstStyle>
            <a:lvl1pPr marL="457200" lvl="0" indent="-628650">
              <a:spcBef>
                <a:spcPts val="0"/>
              </a:spcBef>
              <a:spcAft>
                <a:spcPts val="0"/>
              </a:spcAft>
              <a:buSzPts val="6300"/>
              <a:buChar char="●"/>
              <a:defRPr sz="6300"/>
            </a:lvl1pPr>
            <a:lvl2pPr marL="914400" lvl="1" indent="-628650">
              <a:spcBef>
                <a:spcPts val="8300"/>
              </a:spcBef>
              <a:spcAft>
                <a:spcPts val="0"/>
              </a:spcAft>
              <a:buSzPts val="6300"/>
              <a:buChar char="○"/>
              <a:defRPr sz="6300"/>
            </a:lvl2pPr>
            <a:lvl3pPr marL="1371600" lvl="2" indent="-628650">
              <a:spcBef>
                <a:spcPts val="8300"/>
              </a:spcBef>
              <a:spcAft>
                <a:spcPts val="0"/>
              </a:spcAft>
              <a:buSzPts val="6300"/>
              <a:buChar char="■"/>
              <a:defRPr sz="6300"/>
            </a:lvl3pPr>
            <a:lvl4pPr marL="1828800" lvl="3" indent="-628650">
              <a:spcBef>
                <a:spcPts val="8300"/>
              </a:spcBef>
              <a:spcAft>
                <a:spcPts val="0"/>
              </a:spcAft>
              <a:buSzPts val="6300"/>
              <a:buChar char="●"/>
              <a:defRPr sz="6300"/>
            </a:lvl4pPr>
            <a:lvl5pPr marL="2286000" lvl="4" indent="-628650">
              <a:spcBef>
                <a:spcPts val="8300"/>
              </a:spcBef>
              <a:spcAft>
                <a:spcPts val="0"/>
              </a:spcAft>
              <a:buSzPts val="6300"/>
              <a:buChar char="○"/>
              <a:defRPr sz="6300"/>
            </a:lvl5pPr>
            <a:lvl6pPr marL="2743200" lvl="5" indent="-628650">
              <a:spcBef>
                <a:spcPts val="8300"/>
              </a:spcBef>
              <a:spcAft>
                <a:spcPts val="0"/>
              </a:spcAft>
              <a:buSzPts val="6300"/>
              <a:buChar char="■"/>
              <a:defRPr sz="6300"/>
            </a:lvl6pPr>
            <a:lvl7pPr marL="3200400" lvl="6" indent="-628650">
              <a:spcBef>
                <a:spcPts val="8300"/>
              </a:spcBef>
              <a:spcAft>
                <a:spcPts val="0"/>
              </a:spcAft>
              <a:buSzPts val="6300"/>
              <a:buChar char="●"/>
              <a:defRPr sz="6300"/>
            </a:lvl7pPr>
            <a:lvl8pPr marL="3657600" lvl="7" indent="-628650">
              <a:spcBef>
                <a:spcPts val="8300"/>
              </a:spcBef>
              <a:spcAft>
                <a:spcPts val="0"/>
              </a:spcAft>
              <a:buSzPts val="6300"/>
              <a:buChar char="○"/>
              <a:defRPr sz="6300"/>
            </a:lvl8pPr>
            <a:lvl9pPr marL="4114800" lvl="8" indent="-628650">
              <a:spcBef>
                <a:spcPts val="8300"/>
              </a:spcBef>
              <a:spcAft>
                <a:spcPts val="8300"/>
              </a:spcAft>
              <a:buSzPts val="6300"/>
              <a:buChar char="■"/>
              <a:defRPr sz="6300"/>
            </a:lvl9pPr>
          </a:lstStyle>
          <a:p>
            <a:endParaRPr/>
          </a:p>
        </p:txBody>
      </p:sp>
      <p:sp>
        <p:nvSpPr>
          <p:cNvPr id="31" name="Google Shape;31;p7"/>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56407" y="3812294"/>
            <a:ext cx="22813800" cy="34644600"/>
          </a:xfrm>
          <a:prstGeom prst="rect">
            <a:avLst/>
          </a:prstGeom>
        </p:spPr>
        <p:txBody>
          <a:bodyPr spcFirstLastPara="1" wrap="square" lIns="476450" tIns="476450" rIns="476450" bIns="476450" anchor="ctr" anchorCtr="0"/>
          <a:lstStyle>
            <a:lvl1pPr lvl="0">
              <a:spcBef>
                <a:spcPts val="0"/>
              </a:spcBef>
              <a:spcAft>
                <a:spcPts val="0"/>
              </a:spcAft>
              <a:buSzPts val="25000"/>
              <a:buNone/>
              <a:defRPr sz="25000"/>
            </a:lvl1pPr>
            <a:lvl2pPr lvl="1">
              <a:spcBef>
                <a:spcPts val="0"/>
              </a:spcBef>
              <a:spcAft>
                <a:spcPts val="0"/>
              </a:spcAft>
              <a:buSzPts val="25000"/>
              <a:buNone/>
              <a:defRPr sz="25000"/>
            </a:lvl2pPr>
            <a:lvl3pPr lvl="2">
              <a:spcBef>
                <a:spcPts val="0"/>
              </a:spcBef>
              <a:spcAft>
                <a:spcPts val="0"/>
              </a:spcAft>
              <a:buSzPts val="25000"/>
              <a:buNone/>
              <a:defRPr sz="25000"/>
            </a:lvl3pPr>
            <a:lvl4pPr lvl="3">
              <a:spcBef>
                <a:spcPts val="0"/>
              </a:spcBef>
              <a:spcAft>
                <a:spcPts val="0"/>
              </a:spcAft>
              <a:buSzPts val="25000"/>
              <a:buNone/>
              <a:defRPr sz="25000"/>
            </a:lvl4pPr>
            <a:lvl5pPr lvl="4">
              <a:spcBef>
                <a:spcPts val="0"/>
              </a:spcBef>
              <a:spcAft>
                <a:spcPts val="0"/>
              </a:spcAft>
              <a:buSzPts val="25000"/>
              <a:buNone/>
              <a:defRPr sz="25000"/>
            </a:lvl5pPr>
            <a:lvl6pPr lvl="5">
              <a:spcBef>
                <a:spcPts val="0"/>
              </a:spcBef>
              <a:spcAft>
                <a:spcPts val="0"/>
              </a:spcAft>
              <a:buSzPts val="25000"/>
              <a:buNone/>
              <a:defRPr sz="25000"/>
            </a:lvl6pPr>
            <a:lvl7pPr lvl="6">
              <a:spcBef>
                <a:spcPts val="0"/>
              </a:spcBef>
              <a:spcAft>
                <a:spcPts val="0"/>
              </a:spcAft>
              <a:buSzPts val="25000"/>
              <a:buNone/>
              <a:defRPr sz="25000"/>
            </a:lvl7pPr>
            <a:lvl8pPr lvl="7">
              <a:spcBef>
                <a:spcPts val="0"/>
              </a:spcBef>
              <a:spcAft>
                <a:spcPts val="0"/>
              </a:spcAft>
              <a:buSzPts val="25000"/>
              <a:buNone/>
              <a:defRPr sz="25000"/>
            </a:lvl8pPr>
            <a:lvl9pPr lvl="8">
              <a:spcBef>
                <a:spcPts val="0"/>
              </a:spcBef>
              <a:spcAft>
                <a:spcPts val="0"/>
              </a:spcAft>
              <a:buSzPts val="25000"/>
              <a:buNone/>
              <a:defRPr sz="25000"/>
            </a:lvl9pPr>
          </a:lstStyle>
          <a:p>
            <a:endParaRPr/>
          </a:p>
        </p:txBody>
      </p:sp>
      <p:sp>
        <p:nvSpPr>
          <p:cNvPr id="34" name="Google Shape;34;p8"/>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380000" y="-1059"/>
            <a:ext cx="16380000" cy="43560000"/>
          </a:xfrm>
          <a:prstGeom prst="rect">
            <a:avLst/>
          </a:prstGeom>
          <a:solidFill>
            <a:schemeClr val="lt2"/>
          </a:solidFill>
          <a:ln>
            <a:noFill/>
          </a:ln>
        </p:spPr>
        <p:txBody>
          <a:bodyPr spcFirstLastPara="1" wrap="square" lIns="476450" tIns="476450" rIns="476450" bIns="476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1201" y="10443687"/>
            <a:ext cx="14492700" cy="12553500"/>
          </a:xfrm>
          <a:prstGeom prst="rect">
            <a:avLst/>
          </a:prstGeom>
        </p:spPr>
        <p:txBody>
          <a:bodyPr spcFirstLastPara="1" wrap="square" lIns="476450" tIns="476450" rIns="476450" bIns="476450" anchor="b" anchorCtr="0"/>
          <a:lstStyle>
            <a:lvl1pPr lvl="0" algn="ctr">
              <a:spcBef>
                <a:spcPts val="0"/>
              </a:spcBef>
              <a:spcAft>
                <a:spcPts val="0"/>
              </a:spcAft>
              <a:buSzPts val="21900"/>
              <a:buNone/>
              <a:defRPr sz="21900"/>
            </a:lvl1pPr>
            <a:lvl2pPr lvl="1" algn="ctr">
              <a:spcBef>
                <a:spcPts val="0"/>
              </a:spcBef>
              <a:spcAft>
                <a:spcPts val="0"/>
              </a:spcAft>
              <a:buSzPts val="21900"/>
              <a:buNone/>
              <a:defRPr sz="21900"/>
            </a:lvl2pPr>
            <a:lvl3pPr lvl="2" algn="ctr">
              <a:spcBef>
                <a:spcPts val="0"/>
              </a:spcBef>
              <a:spcAft>
                <a:spcPts val="0"/>
              </a:spcAft>
              <a:buSzPts val="21900"/>
              <a:buNone/>
              <a:defRPr sz="21900"/>
            </a:lvl3pPr>
            <a:lvl4pPr lvl="3" algn="ctr">
              <a:spcBef>
                <a:spcPts val="0"/>
              </a:spcBef>
              <a:spcAft>
                <a:spcPts val="0"/>
              </a:spcAft>
              <a:buSzPts val="21900"/>
              <a:buNone/>
              <a:defRPr sz="21900"/>
            </a:lvl4pPr>
            <a:lvl5pPr lvl="4" algn="ctr">
              <a:spcBef>
                <a:spcPts val="0"/>
              </a:spcBef>
              <a:spcAft>
                <a:spcPts val="0"/>
              </a:spcAft>
              <a:buSzPts val="21900"/>
              <a:buNone/>
              <a:defRPr sz="21900"/>
            </a:lvl5pPr>
            <a:lvl6pPr lvl="5" algn="ctr">
              <a:spcBef>
                <a:spcPts val="0"/>
              </a:spcBef>
              <a:spcAft>
                <a:spcPts val="0"/>
              </a:spcAft>
              <a:buSzPts val="21900"/>
              <a:buNone/>
              <a:defRPr sz="21900"/>
            </a:lvl6pPr>
            <a:lvl7pPr lvl="6" algn="ctr">
              <a:spcBef>
                <a:spcPts val="0"/>
              </a:spcBef>
              <a:spcAft>
                <a:spcPts val="0"/>
              </a:spcAft>
              <a:buSzPts val="21900"/>
              <a:buNone/>
              <a:defRPr sz="21900"/>
            </a:lvl7pPr>
            <a:lvl8pPr lvl="7" algn="ctr">
              <a:spcBef>
                <a:spcPts val="0"/>
              </a:spcBef>
              <a:spcAft>
                <a:spcPts val="0"/>
              </a:spcAft>
              <a:buSzPts val="21900"/>
              <a:buNone/>
              <a:defRPr sz="21900"/>
            </a:lvl8pPr>
            <a:lvl9pPr lvl="8" algn="ctr">
              <a:spcBef>
                <a:spcPts val="0"/>
              </a:spcBef>
              <a:spcAft>
                <a:spcPts val="0"/>
              </a:spcAft>
              <a:buSzPts val="21900"/>
              <a:buNone/>
              <a:defRPr sz="21900"/>
            </a:lvl9pPr>
          </a:lstStyle>
          <a:p>
            <a:endParaRPr/>
          </a:p>
        </p:txBody>
      </p:sp>
      <p:sp>
        <p:nvSpPr>
          <p:cNvPr id="38" name="Google Shape;38;p9"/>
          <p:cNvSpPr txBox="1">
            <a:spLocks noGrp="1"/>
          </p:cNvSpPr>
          <p:nvPr>
            <p:ph type="subTitle" idx="1"/>
          </p:nvPr>
        </p:nvSpPr>
        <p:spPr>
          <a:xfrm>
            <a:off x="951201" y="23739078"/>
            <a:ext cx="14492700" cy="10460100"/>
          </a:xfrm>
          <a:prstGeom prst="rect">
            <a:avLst/>
          </a:prstGeom>
        </p:spPr>
        <p:txBody>
          <a:bodyPr spcFirstLastPara="1" wrap="square" lIns="476450" tIns="476450" rIns="476450" bIns="476450" anchor="t" anchorCtr="0"/>
          <a:lstStyle>
            <a:lvl1pPr lvl="0" algn="ctr">
              <a:lnSpc>
                <a:spcPct val="100000"/>
              </a:lnSpc>
              <a:spcBef>
                <a:spcPts val="0"/>
              </a:spcBef>
              <a:spcAft>
                <a:spcPts val="0"/>
              </a:spcAft>
              <a:buSzPts val="10900"/>
              <a:buNone/>
              <a:defRPr sz="10900"/>
            </a:lvl1pPr>
            <a:lvl2pPr lvl="1" algn="ctr">
              <a:lnSpc>
                <a:spcPct val="100000"/>
              </a:lnSpc>
              <a:spcBef>
                <a:spcPts val="0"/>
              </a:spcBef>
              <a:spcAft>
                <a:spcPts val="0"/>
              </a:spcAft>
              <a:buSzPts val="10900"/>
              <a:buNone/>
              <a:defRPr sz="10900"/>
            </a:lvl2pPr>
            <a:lvl3pPr lvl="2" algn="ctr">
              <a:lnSpc>
                <a:spcPct val="100000"/>
              </a:lnSpc>
              <a:spcBef>
                <a:spcPts val="0"/>
              </a:spcBef>
              <a:spcAft>
                <a:spcPts val="0"/>
              </a:spcAft>
              <a:buSzPts val="10900"/>
              <a:buNone/>
              <a:defRPr sz="10900"/>
            </a:lvl3pPr>
            <a:lvl4pPr lvl="3" algn="ctr">
              <a:lnSpc>
                <a:spcPct val="100000"/>
              </a:lnSpc>
              <a:spcBef>
                <a:spcPts val="0"/>
              </a:spcBef>
              <a:spcAft>
                <a:spcPts val="0"/>
              </a:spcAft>
              <a:buSzPts val="10900"/>
              <a:buNone/>
              <a:defRPr sz="10900"/>
            </a:lvl4pPr>
            <a:lvl5pPr lvl="4" algn="ctr">
              <a:lnSpc>
                <a:spcPct val="100000"/>
              </a:lnSpc>
              <a:spcBef>
                <a:spcPts val="0"/>
              </a:spcBef>
              <a:spcAft>
                <a:spcPts val="0"/>
              </a:spcAft>
              <a:buSzPts val="10900"/>
              <a:buNone/>
              <a:defRPr sz="10900"/>
            </a:lvl5pPr>
            <a:lvl6pPr lvl="5" algn="ctr">
              <a:lnSpc>
                <a:spcPct val="100000"/>
              </a:lnSpc>
              <a:spcBef>
                <a:spcPts val="0"/>
              </a:spcBef>
              <a:spcAft>
                <a:spcPts val="0"/>
              </a:spcAft>
              <a:buSzPts val="10900"/>
              <a:buNone/>
              <a:defRPr sz="10900"/>
            </a:lvl6pPr>
            <a:lvl7pPr lvl="6" algn="ctr">
              <a:lnSpc>
                <a:spcPct val="100000"/>
              </a:lnSpc>
              <a:spcBef>
                <a:spcPts val="0"/>
              </a:spcBef>
              <a:spcAft>
                <a:spcPts val="0"/>
              </a:spcAft>
              <a:buSzPts val="10900"/>
              <a:buNone/>
              <a:defRPr sz="10900"/>
            </a:lvl7pPr>
            <a:lvl8pPr lvl="7" algn="ctr">
              <a:lnSpc>
                <a:spcPct val="100000"/>
              </a:lnSpc>
              <a:spcBef>
                <a:spcPts val="0"/>
              </a:spcBef>
              <a:spcAft>
                <a:spcPts val="0"/>
              </a:spcAft>
              <a:buSzPts val="10900"/>
              <a:buNone/>
              <a:defRPr sz="10900"/>
            </a:lvl8pPr>
            <a:lvl9pPr lvl="8" algn="ctr">
              <a:lnSpc>
                <a:spcPct val="100000"/>
              </a:lnSpc>
              <a:spcBef>
                <a:spcPts val="0"/>
              </a:spcBef>
              <a:spcAft>
                <a:spcPts val="0"/>
              </a:spcAft>
              <a:buSzPts val="10900"/>
              <a:buNone/>
              <a:defRPr sz="10900"/>
            </a:lvl9pPr>
          </a:lstStyle>
          <a:p>
            <a:endParaRPr/>
          </a:p>
        </p:txBody>
      </p:sp>
      <p:sp>
        <p:nvSpPr>
          <p:cNvPr id="39" name="Google Shape;39;p9"/>
          <p:cNvSpPr txBox="1">
            <a:spLocks noGrp="1"/>
          </p:cNvSpPr>
          <p:nvPr>
            <p:ph type="body" idx="2"/>
          </p:nvPr>
        </p:nvSpPr>
        <p:spPr>
          <a:xfrm>
            <a:off x="17696634" y="6132149"/>
            <a:ext cx="13746600" cy="31293600"/>
          </a:xfrm>
          <a:prstGeom prst="rect">
            <a:avLst/>
          </a:prstGeom>
        </p:spPr>
        <p:txBody>
          <a:bodyPr spcFirstLastPara="1" wrap="square" lIns="476450" tIns="476450" rIns="476450" bIns="476450" anchor="ctr" anchorCtr="0"/>
          <a:lstStyle>
            <a:lvl1pPr marL="457200" lvl="0" indent="-825500">
              <a:spcBef>
                <a:spcPts val="0"/>
              </a:spcBef>
              <a:spcAft>
                <a:spcPts val="0"/>
              </a:spcAft>
              <a:buSzPts val="9400"/>
              <a:buChar char="●"/>
              <a:defRPr/>
            </a:lvl1pPr>
            <a:lvl2pPr marL="914400" lvl="1" indent="-692150">
              <a:spcBef>
                <a:spcPts val="8300"/>
              </a:spcBef>
              <a:spcAft>
                <a:spcPts val="0"/>
              </a:spcAft>
              <a:buSzPts val="7300"/>
              <a:buChar char="○"/>
              <a:defRPr/>
            </a:lvl2pPr>
            <a:lvl3pPr marL="1371600" lvl="2" indent="-692150">
              <a:spcBef>
                <a:spcPts val="8300"/>
              </a:spcBef>
              <a:spcAft>
                <a:spcPts val="0"/>
              </a:spcAft>
              <a:buSzPts val="7300"/>
              <a:buChar char="■"/>
              <a:defRPr/>
            </a:lvl3pPr>
            <a:lvl4pPr marL="1828800" lvl="3" indent="-692150">
              <a:spcBef>
                <a:spcPts val="8300"/>
              </a:spcBef>
              <a:spcAft>
                <a:spcPts val="0"/>
              </a:spcAft>
              <a:buSzPts val="7300"/>
              <a:buChar char="●"/>
              <a:defRPr/>
            </a:lvl4pPr>
            <a:lvl5pPr marL="2286000" lvl="4" indent="-692150">
              <a:spcBef>
                <a:spcPts val="8300"/>
              </a:spcBef>
              <a:spcAft>
                <a:spcPts val="0"/>
              </a:spcAft>
              <a:buSzPts val="7300"/>
              <a:buChar char="○"/>
              <a:defRPr/>
            </a:lvl5pPr>
            <a:lvl6pPr marL="2743200" lvl="5" indent="-692150">
              <a:spcBef>
                <a:spcPts val="8300"/>
              </a:spcBef>
              <a:spcAft>
                <a:spcPts val="0"/>
              </a:spcAft>
              <a:buSzPts val="7300"/>
              <a:buChar char="■"/>
              <a:defRPr/>
            </a:lvl6pPr>
            <a:lvl7pPr marL="3200400" lvl="6" indent="-692150">
              <a:spcBef>
                <a:spcPts val="8300"/>
              </a:spcBef>
              <a:spcAft>
                <a:spcPts val="0"/>
              </a:spcAft>
              <a:buSzPts val="7300"/>
              <a:buChar char="●"/>
              <a:defRPr/>
            </a:lvl7pPr>
            <a:lvl8pPr marL="3657600" lvl="7" indent="-692150">
              <a:spcBef>
                <a:spcPts val="8300"/>
              </a:spcBef>
              <a:spcAft>
                <a:spcPts val="0"/>
              </a:spcAft>
              <a:buSzPts val="7300"/>
              <a:buChar char="○"/>
              <a:defRPr/>
            </a:lvl8pPr>
            <a:lvl9pPr marL="4114800" lvl="8" indent="-692150">
              <a:spcBef>
                <a:spcPts val="8300"/>
              </a:spcBef>
              <a:spcAft>
                <a:spcPts val="8300"/>
              </a:spcAft>
              <a:buSzPts val="7300"/>
              <a:buChar char="■"/>
              <a:defRPr/>
            </a:lvl9pPr>
          </a:lstStyle>
          <a:p>
            <a:endParaRPr/>
          </a:p>
        </p:txBody>
      </p:sp>
      <p:sp>
        <p:nvSpPr>
          <p:cNvPr id="40" name="Google Shape;40;p9"/>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16720" y="35828492"/>
            <a:ext cx="21491700" cy="5124600"/>
          </a:xfrm>
          <a:prstGeom prst="rect">
            <a:avLst/>
          </a:prstGeom>
        </p:spPr>
        <p:txBody>
          <a:bodyPr spcFirstLastPara="1" wrap="square" lIns="476450" tIns="476450" rIns="476450" bIns="476450" anchor="ctr" anchorCtr="0"/>
          <a:lstStyle>
            <a:lvl1pPr marL="457200" lvl="0" indent="-228600">
              <a:lnSpc>
                <a:spcPct val="100000"/>
              </a:lnSpc>
              <a:spcBef>
                <a:spcPts val="0"/>
              </a:spcBef>
              <a:spcAft>
                <a:spcPts val="0"/>
              </a:spcAft>
              <a:buSzPts val="9400"/>
              <a:buNone/>
              <a:defRPr/>
            </a:lvl1pPr>
          </a:lstStyle>
          <a:p>
            <a:endParaRPr/>
          </a:p>
        </p:txBody>
      </p:sp>
      <p:sp>
        <p:nvSpPr>
          <p:cNvPr id="43" name="Google Shape;43;p10"/>
          <p:cNvSpPr txBox="1">
            <a:spLocks noGrp="1"/>
          </p:cNvSpPr>
          <p:nvPr>
            <p:ph type="sldNum" idx="12"/>
          </p:nvPr>
        </p:nvSpPr>
        <p:spPr>
          <a:xfrm>
            <a:off x="30354081" y="39492510"/>
            <a:ext cx="1965900" cy="3333300"/>
          </a:xfrm>
          <a:prstGeom prst="rect">
            <a:avLst/>
          </a:prstGeom>
        </p:spPr>
        <p:txBody>
          <a:bodyPr spcFirstLastPara="1" wrap="square" lIns="476450" tIns="476450" rIns="476450" bIns="476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6720" y="3768891"/>
            <a:ext cx="30526500" cy="4850100"/>
          </a:xfrm>
          <a:prstGeom prst="rect">
            <a:avLst/>
          </a:prstGeom>
          <a:noFill/>
          <a:ln>
            <a:noFill/>
          </a:ln>
        </p:spPr>
        <p:txBody>
          <a:bodyPr spcFirstLastPara="1" wrap="square" lIns="476450" tIns="476450" rIns="476450" bIns="476450" anchor="t" anchorCtr="0"/>
          <a:lstStyle>
            <a:lvl1pPr lvl="0">
              <a:spcBef>
                <a:spcPts val="0"/>
              </a:spcBef>
              <a:spcAft>
                <a:spcPts val="0"/>
              </a:spcAft>
              <a:buClr>
                <a:schemeClr val="dk1"/>
              </a:buClr>
              <a:buSzPts val="14600"/>
              <a:buNone/>
              <a:defRPr sz="14600">
                <a:solidFill>
                  <a:schemeClr val="dk1"/>
                </a:solidFill>
              </a:defRPr>
            </a:lvl1pPr>
            <a:lvl2pPr lvl="1">
              <a:spcBef>
                <a:spcPts val="0"/>
              </a:spcBef>
              <a:spcAft>
                <a:spcPts val="0"/>
              </a:spcAft>
              <a:buClr>
                <a:schemeClr val="dk1"/>
              </a:buClr>
              <a:buSzPts val="14600"/>
              <a:buNone/>
              <a:defRPr sz="14600">
                <a:solidFill>
                  <a:schemeClr val="dk1"/>
                </a:solidFill>
              </a:defRPr>
            </a:lvl2pPr>
            <a:lvl3pPr lvl="2">
              <a:spcBef>
                <a:spcPts val="0"/>
              </a:spcBef>
              <a:spcAft>
                <a:spcPts val="0"/>
              </a:spcAft>
              <a:buClr>
                <a:schemeClr val="dk1"/>
              </a:buClr>
              <a:buSzPts val="14600"/>
              <a:buNone/>
              <a:defRPr sz="14600">
                <a:solidFill>
                  <a:schemeClr val="dk1"/>
                </a:solidFill>
              </a:defRPr>
            </a:lvl3pPr>
            <a:lvl4pPr lvl="3">
              <a:spcBef>
                <a:spcPts val="0"/>
              </a:spcBef>
              <a:spcAft>
                <a:spcPts val="0"/>
              </a:spcAft>
              <a:buClr>
                <a:schemeClr val="dk1"/>
              </a:buClr>
              <a:buSzPts val="14600"/>
              <a:buNone/>
              <a:defRPr sz="14600">
                <a:solidFill>
                  <a:schemeClr val="dk1"/>
                </a:solidFill>
              </a:defRPr>
            </a:lvl4pPr>
            <a:lvl5pPr lvl="4">
              <a:spcBef>
                <a:spcPts val="0"/>
              </a:spcBef>
              <a:spcAft>
                <a:spcPts val="0"/>
              </a:spcAft>
              <a:buClr>
                <a:schemeClr val="dk1"/>
              </a:buClr>
              <a:buSzPts val="14600"/>
              <a:buNone/>
              <a:defRPr sz="14600">
                <a:solidFill>
                  <a:schemeClr val="dk1"/>
                </a:solidFill>
              </a:defRPr>
            </a:lvl5pPr>
            <a:lvl6pPr lvl="5">
              <a:spcBef>
                <a:spcPts val="0"/>
              </a:spcBef>
              <a:spcAft>
                <a:spcPts val="0"/>
              </a:spcAft>
              <a:buClr>
                <a:schemeClr val="dk1"/>
              </a:buClr>
              <a:buSzPts val="14600"/>
              <a:buNone/>
              <a:defRPr sz="14600">
                <a:solidFill>
                  <a:schemeClr val="dk1"/>
                </a:solidFill>
              </a:defRPr>
            </a:lvl6pPr>
            <a:lvl7pPr lvl="6">
              <a:spcBef>
                <a:spcPts val="0"/>
              </a:spcBef>
              <a:spcAft>
                <a:spcPts val="0"/>
              </a:spcAft>
              <a:buClr>
                <a:schemeClr val="dk1"/>
              </a:buClr>
              <a:buSzPts val="14600"/>
              <a:buNone/>
              <a:defRPr sz="14600">
                <a:solidFill>
                  <a:schemeClr val="dk1"/>
                </a:solidFill>
              </a:defRPr>
            </a:lvl7pPr>
            <a:lvl8pPr lvl="7">
              <a:spcBef>
                <a:spcPts val="0"/>
              </a:spcBef>
              <a:spcAft>
                <a:spcPts val="0"/>
              </a:spcAft>
              <a:buClr>
                <a:schemeClr val="dk1"/>
              </a:buClr>
              <a:buSzPts val="14600"/>
              <a:buNone/>
              <a:defRPr sz="14600">
                <a:solidFill>
                  <a:schemeClr val="dk1"/>
                </a:solidFill>
              </a:defRPr>
            </a:lvl8pPr>
            <a:lvl9pPr lvl="8">
              <a:spcBef>
                <a:spcPts val="0"/>
              </a:spcBef>
              <a:spcAft>
                <a:spcPts val="0"/>
              </a:spcAft>
              <a:buClr>
                <a:schemeClr val="dk1"/>
              </a:buClr>
              <a:buSzPts val="14600"/>
              <a:buNone/>
              <a:defRPr sz="14600">
                <a:solidFill>
                  <a:schemeClr val="dk1"/>
                </a:solidFill>
              </a:defRPr>
            </a:lvl9pPr>
          </a:lstStyle>
          <a:p>
            <a:endParaRPr/>
          </a:p>
        </p:txBody>
      </p:sp>
      <p:sp>
        <p:nvSpPr>
          <p:cNvPr id="7" name="Google Shape;7;p1"/>
          <p:cNvSpPr txBox="1">
            <a:spLocks noGrp="1"/>
          </p:cNvSpPr>
          <p:nvPr>
            <p:ph type="body" idx="1"/>
          </p:nvPr>
        </p:nvSpPr>
        <p:spPr>
          <a:xfrm>
            <a:off x="1116720" y="9760243"/>
            <a:ext cx="30526500" cy="28933200"/>
          </a:xfrm>
          <a:prstGeom prst="rect">
            <a:avLst/>
          </a:prstGeom>
          <a:noFill/>
          <a:ln>
            <a:noFill/>
          </a:ln>
        </p:spPr>
        <p:txBody>
          <a:bodyPr spcFirstLastPara="1" wrap="square" lIns="476450" tIns="476450" rIns="476450" bIns="476450" anchor="t" anchorCtr="0"/>
          <a:lstStyle>
            <a:lvl1pPr marL="457200" lvl="0" indent="-825500">
              <a:lnSpc>
                <a:spcPct val="115000"/>
              </a:lnSpc>
              <a:spcBef>
                <a:spcPts val="0"/>
              </a:spcBef>
              <a:spcAft>
                <a:spcPts val="0"/>
              </a:spcAft>
              <a:buClr>
                <a:schemeClr val="dk2"/>
              </a:buClr>
              <a:buSzPts val="9400"/>
              <a:buChar char="●"/>
              <a:defRPr sz="9400">
                <a:solidFill>
                  <a:schemeClr val="dk2"/>
                </a:solidFill>
              </a:defRPr>
            </a:lvl1pPr>
            <a:lvl2pPr marL="914400" lvl="1" indent="-692150">
              <a:lnSpc>
                <a:spcPct val="115000"/>
              </a:lnSpc>
              <a:spcBef>
                <a:spcPts val="8300"/>
              </a:spcBef>
              <a:spcAft>
                <a:spcPts val="0"/>
              </a:spcAft>
              <a:buClr>
                <a:schemeClr val="dk2"/>
              </a:buClr>
              <a:buSzPts val="7300"/>
              <a:buChar char="○"/>
              <a:defRPr sz="7300">
                <a:solidFill>
                  <a:schemeClr val="dk2"/>
                </a:solidFill>
              </a:defRPr>
            </a:lvl2pPr>
            <a:lvl3pPr marL="1371600" lvl="2" indent="-692150">
              <a:lnSpc>
                <a:spcPct val="115000"/>
              </a:lnSpc>
              <a:spcBef>
                <a:spcPts val="8300"/>
              </a:spcBef>
              <a:spcAft>
                <a:spcPts val="0"/>
              </a:spcAft>
              <a:buClr>
                <a:schemeClr val="dk2"/>
              </a:buClr>
              <a:buSzPts val="7300"/>
              <a:buChar char="■"/>
              <a:defRPr sz="7300">
                <a:solidFill>
                  <a:schemeClr val="dk2"/>
                </a:solidFill>
              </a:defRPr>
            </a:lvl3pPr>
            <a:lvl4pPr marL="1828800" lvl="3" indent="-692150">
              <a:lnSpc>
                <a:spcPct val="115000"/>
              </a:lnSpc>
              <a:spcBef>
                <a:spcPts val="8300"/>
              </a:spcBef>
              <a:spcAft>
                <a:spcPts val="0"/>
              </a:spcAft>
              <a:buClr>
                <a:schemeClr val="dk2"/>
              </a:buClr>
              <a:buSzPts val="7300"/>
              <a:buChar char="●"/>
              <a:defRPr sz="7300">
                <a:solidFill>
                  <a:schemeClr val="dk2"/>
                </a:solidFill>
              </a:defRPr>
            </a:lvl4pPr>
            <a:lvl5pPr marL="2286000" lvl="4" indent="-692150">
              <a:lnSpc>
                <a:spcPct val="115000"/>
              </a:lnSpc>
              <a:spcBef>
                <a:spcPts val="8300"/>
              </a:spcBef>
              <a:spcAft>
                <a:spcPts val="0"/>
              </a:spcAft>
              <a:buClr>
                <a:schemeClr val="dk2"/>
              </a:buClr>
              <a:buSzPts val="7300"/>
              <a:buChar char="○"/>
              <a:defRPr sz="7300">
                <a:solidFill>
                  <a:schemeClr val="dk2"/>
                </a:solidFill>
              </a:defRPr>
            </a:lvl5pPr>
            <a:lvl6pPr marL="2743200" lvl="5" indent="-692150">
              <a:lnSpc>
                <a:spcPct val="115000"/>
              </a:lnSpc>
              <a:spcBef>
                <a:spcPts val="8300"/>
              </a:spcBef>
              <a:spcAft>
                <a:spcPts val="0"/>
              </a:spcAft>
              <a:buClr>
                <a:schemeClr val="dk2"/>
              </a:buClr>
              <a:buSzPts val="7300"/>
              <a:buChar char="■"/>
              <a:defRPr sz="7300">
                <a:solidFill>
                  <a:schemeClr val="dk2"/>
                </a:solidFill>
              </a:defRPr>
            </a:lvl6pPr>
            <a:lvl7pPr marL="3200400" lvl="6" indent="-692150">
              <a:lnSpc>
                <a:spcPct val="115000"/>
              </a:lnSpc>
              <a:spcBef>
                <a:spcPts val="8300"/>
              </a:spcBef>
              <a:spcAft>
                <a:spcPts val="0"/>
              </a:spcAft>
              <a:buClr>
                <a:schemeClr val="dk2"/>
              </a:buClr>
              <a:buSzPts val="7300"/>
              <a:buChar char="●"/>
              <a:defRPr sz="7300">
                <a:solidFill>
                  <a:schemeClr val="dk2"/>
                </a:solidFill>
              </a:defRPr>
            </a:lvl7pPr>
            <a:lvl8pPr marL="3657600" lvl="7" indent="-692150">
              <a:lnSpc>
                <a:spcPct val="115000"/>
              </a:lnSpc>
              <a:spcBef>
                <a:spcPts val="8300"/>
              </a:spcBef>
              <a:spcAft>
                <a:spcPts val="0"/>
              </a:spcAft>
              <a:buClr>
                <a:schemeClr val="dk2"/>
              </a:buClr>
              <a:buSzPts val="7300"/>
              <a:buChar char="○"/>
              <a:defRPr sz="7300">
                <a:solidFill>
                  <a:schemeClr val="dk2"/>
                </a:solidFill>
              </a:defRPr>
            </a:lvl8pPr>
            <a:lvl9pPr marL="4114800" lvl="8" indent="-692150">
              <a:lnSpc>
                <a:spcPct val="115000"/>
              </a:lnSpc>
              <a:spcBef>
                <a:spcPts val="8300"/>
              </a:spcBef>
              <a:spcAft>
                <a:spcPts val="830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0354081" y="39492510"/>
            <a:ext cx="1965900" cy="3333300"/>
          </a:xfrm>
          <a:prstGeom prst="rect">
            <a:avLst/>
          </a:prstGeom>
          <a:noFill/>
          <a:ln>
            <a:noFill/>
          </a:ln>
        </p:spPr>
        <p:txBody>
          <a:bodyPr spcFirstLastPara="1" wrap="square" lIns="476450" tIns="476450" rIns="476450" bIns="476450" anchor="ctr" anchorCtr="0">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17" Type="http://schemas.microsoft.com/office/2007/relationships/hdphoto" Target="../media/hdphoto1.wdp"/><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f"/><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91000">
              <a:srgbClr val="D9D9D9"/>
            </a:gs>
            <a:gs pos="100000">
              <a:srgbClr val="B3B3B3"/>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62" name="Google Shape;62;p13"/>
          <p:cNvSpPr txBox="1"/>
          <p:nvPr/>
        </p:nvSpPr>
        <p:spPr>
          <a:xfrm>
            <a:off x="809800" y="446387"/>
            <a:ext cx="27695979" cy="4622979"/>
          </a:xfrm>
          <a:prstGeom prst="rect">
            <a:avLst/>
          </a:prstGeom>
          <a:noFill/>
          <a:ln>
            <a:noFill/>
          </a:ln>
        </p:spPr>
        <p:txBody>
          <a:bodyPr spcFirstLastPara="1" wrap="square" lIns="432625" tIns="216300" rIns="432625" bIns="216300" anchor="ctr" anchorCtr="0">
            <a:noAutofit/>
          </a:bodyPr>
          <a:lstStyle/>
          <a:p>
            <a:pPr marL="0" lvl="0" indent="0" algn="ctr" rtl="0">
              <a:spcBef>
                <a:spcPts val="0"/>
              </a:spcBef>
              <a:spcAft>
                <a:spcPts val="0"/>
              </a:spcAft>
              <a:buNone/>
            </a:pPr>
            <a:r>
              <a:rPr lang="en" sz="12000" b="1" dirty="0">
                <a:solidFill>
                  <a:srgbClr val="0070C0"/>
                </a:solidFill>
                <a:latin typeface="Calibri"/>
                <a:ea typeface="Calibri"/>
                <a:cs typeface="Calibri"/>
                <a:sym typeface="Calibri"/>
              </a:rPr>
              <a:t>Real-time fMRI Motion Tracking: Should I Stop and Restart the Scan?</a:t>
            </a:r>
            <a:endParaRPr sz="12000" b="1" dirty="0">
              <a:solidFill>
                <a:srgbClr val="0070C0"/>
              </a:solidFill>
              <a:latin typeface="Calibri"/>
              <a:ea typeface="Calibri"/>
              <a:cs typeface="Calibri"/>
              <a:sym typeface="Calibri"/>
            </a:endParaRPr>
          </a:p>
        </p:txBody>
      </p:sp>
      <p:sp>
        <p:nvSpPr>
          <p:cNvPr id="63" name="Google Shape;63;p13"/>
          <p:cNvSpPr txBox="1"/>
          <p:nvPr/>
        </p:nvSpPr>
        <p:spPr>
          <a:xfrm>
            <a:off x="399775" y="14435145"/>
            <a:ext cx="15723300" cy="19809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lvl="0" indent="0" algn="just" rtl="0">
              <a:spcBef>
                <a:spcPts val="0"/>
              </a:spcBef>
              <a:spcAft>
                <a:spcPts val="0"/>
              </a:spcAft>
              <a:buNone/>
            </a:pPr>
            <a:r>
              <a:rPr lang="en" sz="3500" b="1" u="sng" dirty="0">
                <a:latin typeface="Calibri"/>
                <a:ea typeface="Calibri"/>
                <a:cs typeface="Calibri"/>
                <a:sym typeface="Calibri"/>
              </a:rPr>
              <a:t>Imaging Data:</a:t>
            </a:r>
            <a:r>
              <a:rPr lang="en" sz="3500" b="1" dirty="0">
                <a:latin typeface="Calibri"/>
                <a:ea typeface="Calibri"/>
                <a:cs typeface="Calibri"/>
                <a:sym typeface="Calibri"/>
              </a:rPr>
              <a:t> </a:t>
            </a:r>
            <a:r>
              <a:rPr lang="en" sz="3500" dirty="0">
                <a:latin typeface="Calibri"/>
                <a:ea typeface="Calibri"/>
                <a:cs typeface="Calibri"/>
                <a:sym typeface="Calibri"/>
              </a:rPr>
              <a:t>738 subjects of the Healthy Brain Network [5] </a:t>
            </a:r>
            <a:r>
              <a:rPr lang="en" sz="3500" dirty="0">
                <a:solidFill>
                  <a:schemeClr val="dk1"/>
                </a:solidFill>
                <a:latin typeface="Calibri"/>
                <a:ea typeface="Calibri"/>
                <a:cs typeface="Calibri"/>
                <a:sym typeface="Calibri"/>
              </a:rPr>
              <a:t>with two resting state fMRI runs</a:t>
            </a:r>
            <a:r>
              <a:rPr lang="en" sz="3500" dirty="0">
                <a:latin typeface="Calibri"/>
                <a:ea typeface="Calibri"/>
                <a:cs typeface="Calibri"/>
                <a:sym typeface="Calibri"/>
              </a:rPr>
              <a:t>. These data include children aged 6-21. Each run has a duration of 5 min with a TR=0.8s.</a:t>
            </a:r>
            <a:endParaRPr sz="3500" dirty="0">
              <a:solidFill>
                <a:schemeClr val="dk1"/>
              </a:solidFill>
              <a:latin typeface="Calibri"/>
              <a:ea typeface="Calibri"/>
              <a:cs typeface="Calibri"/>
              <a:sym typeface="Calibri"/>
            </a:endParaRPr>
          </a:p>
          <a:p>
            <a:pPr marL="0" lvl="0" indent="0" algn="just" rtl="0">
              <a:spcBef>
                <a:spcPts val="0"/>
              </a:spcBef>
              <a:spcAft>
                <a:spcPts val="0"/>
              </a:spcAft>
              <a:buNone/>
            </a:pPr>
            <a:endParaRPr sz="3500" b="1" u="sng" dirty="0">
              <a:solidFill>
                <a:schemeClr val="dk1"/>
              </a:solidFill>
              <a:latin typeface="Calibri"/>
              <a:ea typeface="Calibri"/>
              <a:cs typeface="Calibri"/>
              <a:sym typeface="Calibri"/>
            </a:endParaRPr>
          </a:p>
          <a:p>
            <a:pPr marL="0" lvl="0" indent="0" algn="just" rtl="0">
              <a:spcBef>
                <a:spcPts val="0"/>
              </a:spcBef>
              <a:spcAft>
                <a:spcPts val="0"/>
              </a:spcAft>
              <a:buNone/>
            </a:pPr>
            <a:endParaRPr sz="3500" dirty="0">
              <a:solidFill>
                <a:schemeClr val="dk1"/>
              </a:solidFill>
              <a:latin typeface="Calibri"/>
              <a:ea typeface="Calibri"/>
              <a:cs typeface="Calibri"/>
              <a:sym typeface="Calibri"/>
            </a:endParaRPr>
          </a:p>
          <a:p>
            <a:pPr marL="0" lvl="0" indent="0" algn="just" rtl="0">
              <a:spcBef>
                <a:spcPts val="0"/>
              </a:spcBef>
              <a:spcAft>
                <a:spcPts val="0"/>
              </a:spcAft>
              <a:buNone/>
            </a:pPr>
            <a:endParaRPr sz="3500" dirty="0">
              <a:solidFill>
                <a:schemeClr val="dk1"/>
              </a:solidFill>
              <a:latin typeface="Calibri"/>
              <a:ea typeface="Calibri"/>
              <a:cs typeface="Calibri"/>
              <a:sym typeface="Calibri"/>
            </a:endParaRPr>
          </a:p>
          <a:p>
            <a:pPr marL="0" lvl="0" indent="0" algn="just" rtl="0">
              <a:spcBef>
                <a:spcPts val="0"/>
              </a:spcBef>
              <a:spcAft>
                <a:spcPts val="0"/>
              </a:spcAft>
              <a:buNone/>
            </a:pPr>
            <a:endParaRPr sz="3500" dirty="0">
              <a:latin typeface="Calibri"/>
              <a:ea typeface="Calibri"/>
              <a:cs typeface="Calibri"/>
              <a:sym typeface="Calibri"/>
            </a:endParaRPr>
          </a:p>
          <a:p>
            <a:pPr marL="0" lvl="0" indent="0" algn="just" rtl="0">
              <a:spcBef>
                <a:spcPts val="0"/>
              </a:spcBef>
              <a:spcAft>
                <a:spcPts val="0"/>
              </a:spcAft>
              <a:buNone/>
            </a:pPr>
            <a:endParaRPr sz="3500" dirty="0">
              <a:latin typeface="Calibri"/>
              <a:ea typeface="Calibri"/>
              <a:cs typeface="Calibri"/>
              <a:sym typeface="Calibri"/>
            </a:endParaRPr>
          </a:p>
        </p:txBody>
      </p:sp>
      <p:sp>
        <p:nvSpPr>
          <p:cNvPr id="64" name="Google Shape;64;p13"/>
          <p:cNvSpPr txBox="1"/>
          <p:nvPr/>
        </p:nvSpPr>
        <p:spPr>
          <a:xfrm>
            <a:off x="809925" y="4650352"/>
            <a:ext cx="31506300" cy="2989200"/>
          </a:xfrm>
          <a:prstGeom prst="rect">
            <a:avLst/>
          </a:prstGeom>
          <a:noFill/>
          <a:ln>
            <a:noFill/>
          </a:ln>
        </p:spPr>
        <p:txBody>
          <a:bodyPr spcFirstLastPara="1" wrap="square" lIns="432625" tIns="216300" rIns="432625" bIns="216300" anchor="t" anchorCtr="0">
            <a:noAutofit/>
          </a:bodyPr>
          <a:lstStyle/>
          <a:p>
            <a:pPr marL="0" lvl="0" indent="0" algn="ctr" rtl="0">
              <a:spcAft>
                <a:spcPts val="0"/>
              </a:spcAft>
              <a:buNone/>
            </a:pPr>
            <a:r>
              <a:rPr lang="en" sz="4700" dirty="0" err="1">
                <a:solidFill>
                  <a:srgbClr val="000000"/>
                </a:solidFill>
                <a:latin typeface="Calibri"/>
                <a:ea typeface="Calibri"/>
                <a:cs typeface="Calibri"/>
                <a:sym typeface="Calibri"/>
              </a:rPr>
              <a:t>Nathalia</a:t>
            </a:r>
            <a:r>
              <a:rPr lang="en" sz="4700" dirty="0">
                <a:solidFill>
                  <a:srgbClr val="000000"/>
                </a:solidFill>
                <a:latin typeface="Calibri"/>
                <a:ea typeface="Calibri"/>
                <a:cs typeface="Calibri"/>
                <a:sym typeface="Calibri"/>
              </a:rPr>
              <a:t> </a:t>
            </a:r>
            <a:r>
              <a:rPr lang="en" sz="4700" dirty="0" err="1">
                <a:solidFill>
                  <a:srgbClr val="000000"/>
                </a:solidFill>
                <a:latin typeface="Calibri"/>
                <a:ea typeface="Calibri"/>
                <a:cs typeface="Calibri"/>
                <a:sym typeface="Calibri"/>
              </a:rPr>
              <a:t>Bianchini</a:t>
            </a:r>
            <a:r>
              <a:rPr lang="en" sz="4700" dirty="0">
                <a:solidFill>
                  <a:srgbClr val="000000"/>
                </a:solidFill>
                <a:latin typeface="Calibri"/>
                <a:ea typeface="Calibri"/>
                <a:cs typeface="Calibri"/>
                <a:sym typeface="Calibri"/>
              </a:rPr>
              <a:t> Esper</a:t>
            </a:r>
            <a:r>
              <a:rPr lang="en" sz="4700" baseline="30000" dirty="0">
                <a:solidFill>
                  <a:srgbClr val="000000"/>
                </a:solidFill>
                <a:latin typeface="Calibri"/>
                <a:ea typeface="Calibri"/>
                <a:cs typeface="Calibri"/>
                <a:sym typeface="Calibri"/>
              </a:rPr>
              <a:t>1,2</a:t>
            </a:r>
            <a:r>
              <a:rPr lang="en" sz="4700" dirty="0">
                <a:solidFill>
                  <a:srgbClr val="000000"/>
                </a:solidFill>
                <a:latin typeface="Calibri"/>
                <a:ea typeface="Calibri"/>
                <a:cs typeface="Calibri"/>
                <a:sym typeface="Calibri"/>
              </a:rPr>
              <a:t>, </a:t>
            </a:r>
            <a:r>
              <a:rPr lang="en" sz="4700" dirty="0" err="1">
                <a:solidFill>
                  <a:srgbClr val="000000"/>
                </a:solidFill>
                <a:latin typeface="Calibri"/>
                <a:ea typeface="Calibri"/>
                <a:cs typeface="Calibri"/>
                <a:sym typeface="Calibri"/>
              </a:rPr>
              <a:t>Maicon</a:t>
            </a:r>
            <a:r>
              <a:rPr lang="en" sz="4700" dirty="0">
                <a:solidFill>
                  <a:srgbClr val="000000"/>
                </a:solidFill>
                <a:latin typeface="Calibri"/>
                <a:ea typeface="Calibri"/>
                <a:cs typeface="Calibri"/>
                <a:sym typeface="Calibri"/>
              </a:rPr>
              <a:t> Much</a:t>
            </a:r>
            <a:r>
              <a:rPr lang="en" sz="4700" baseline="30000" dirty="0">
                <a:solidFill>
                  <a:srgbClr val="000000"/>
                </a:solidFill>
                <a:latin typeface="Calibri"/>
                <a:ea typeface="Calibri"/>
                <a:cs typeface="Calibri"/>
                <a:sym typeface="Calibri"/>
              </a:rPr>
              <a:t>1</a:t>
            </a:r>
            <a:r>
              <a:rPr lang="en" sz="4700" dirty="0">
                <a:solidFill>
                  <a:srgbClr val="000000"/>
                </a:solidFill>
                <a:latin typeface="Calibri"/>
                <a:ea typeface="Calibri"/>
                <a:cs typeface="Calibri"/>
                <a:sym typeface="Calibri"/>
              </a:rPr>
              <a:t>, Dario Azevedo</a:t>
            </a:r>
            <a:r>
              <a:rPr lang="en" sz="4700" baseline="30000" dirty="0">
                <a:solidFill>
                  <a:srgbClr val="000000"/>
                </a:solidFill>
                <a:latin typeface="Calibri"/>
                <a:ea typeface="Calibri"/>
                <a:cs typeface="Calibri"/>
                <a:sym typeface="Calibri"/>
              </a:rPr>
              <a:t>1</a:t>
            </a:r>
            <a:r>
              <a:rPr lang="en" sz="4700" dirty="0">
                <a:solidFill>
                  <a:srgbClr val="000000"/>
                </a:solidFill>
                <a:latin typeface="Calibri"/>
                <a:ea typeface="Calibri"/>
                <a:cs typeface="Calibri"/>
                <a:sym typeface="Calibri"/>
              </a:rPr>
              <a:t>, Augusto Buchweitz</a:t>
            </a:r>
            <a:r>
              <a:rPr lang="en" sz="4700" baseline="30000" dirty="0">
                <a:solidFill>
                  <a:srgbClr val="000000"/>
                </a:solidFill>
                <a:latin typeface="Calibri"/>
                <a:ea typeface="Calibri"/>
                <a:cs typeface="Calibri"/>
                <a:sym typeface="Calibri"/>
              </a:rPr>
              <a:t>1,2</a:t>
            </a:r>
            <a:r>
              <a:rPr lang="en" sz="4700" dirty="0">
                <a:solidFill>
                  <a:srgbClr val="000000"/>
                </a:solidFill>
                <a:latin typeface="Calibri"/>
                <a:ea typeface="Calibri"/>
                <a:cs typeface="Calibri"/>
                <a:sym typeface="Calibri"/>
              </a:rPr>
              <a:t>, Michael Milham</a:t>
            </a:r>
            <a:r>
              <a:rPr lang="en" sz="4700" baseline="30000" dirty="0">
                <a:latin typeface="Calibri"/>
                <a:ea typeface="Calibri"/>
                <a:cs typeface="Calibri"/>
                <a:sym typeface="Calibri"/>
              </a:rPr>
              <a:t>3,4</a:t>
            </a:r>
            <a:r>
              <a:rPr lang="en" sz="4700" dirty="0">
                <a:solidFill>
                  <a:srgbClr val="000000"/>
                </a:solidFill>
                <a:latin typeface="Calibri"/>
                <a:ea typeface="Calibri"/>
                <a:cs typeface="Calibri"/>
                <a:sym typeface="Calibri"/>
              </a:rPr>
              <a:t>, </a:t>
            </a:r>
            <a:r>
              <a:rPr lang="en" sz="4700" dirty="0">
                <a:latin typeface="Calibri"/>
                <a:ea typeface="Calibri"/>
                <a:cs typeface="Calibri"/>
                <a:sym typeface="Calibri"/>
              </a:rPr>
              <a:t>                              </a:t>
            </a:r>
            <a:r>
              <a:rPr lang="en" sz="4700" dirty="0">
                <a:solidFill>
                  <a:srgbClr val="000000"/>
                </a:solidFill>
                <a:latin typeface="Calibri"/>
                <a:ea typeface="Calibri"/>
                <a:cs typeface="Calibri"/>
                <a:sym typeface="Calibri"/>
              </a:rPr>
              <a:t>Alexandre Rosa Franco</a:t>
            </a:r>
            <a:r>
              <a:rPr lang="en" sz="4700" baseline="30000" dirty="0">
                <a:latin typeface="Calibri"/>
                <a:ea typeface="Calibri"/>
                <a:cs typeface="Calibri"/>
                <a:sym typeface="Calibri"/>
              </a:rPr>
              <a:t>3,4</a:t>
            </a:r>
            <a:r>
              <a:rPr lang="en" sz="4700" baseline="30000" dirty="0">
                <a:solidFill>
                  <a:srgbClr val="000000"/>
                </a:solidFill>
                <a:latin typeface="Calibri"/>
                <a:ea typeface="Calibri"/>
                <a:cs typeface="Calibri"/>
                <a:sym typeface="Calibri"/>
              </a:rPr>
              <a:t>,*</a:t>
            </a:r>
            <a:endParaRPr sz="4700" baseline="30000" dirty="0">
              <a:solidFill>
                <a:srgbClr val="000000"/>
              </a:solidFill>
              <a:latin typeface="Calibri"/>
              <a:ea typeface="Calibri"/>
              <a:cs typeface="Calibri"/>
              <a:sym typeface="Calibri"/>
            </a:endParaRPr>
          </a:p>
          <a:p>
            <a:pPr marL="0" lvl="0" indent="0" algn="ctr" rtl="0">
              <a:spcAft>
                <a:spcPts val="0"/>
              </a:spcAft>
              <a:buNone/>
            </a:pPr>
            <a:r>
              <a:rPr lang="en" sz="4000" baseline="30000" dirty="0">
                <a:solidFill>
                  <a:srgbClr val="000000"/>
                </a:solidFill>
                <a:latin typeface="Calibri"/>
                <a:ea typeface="Calibri"/>
                <a:cs typeface="Calibri"/>
                <a:sym typeface="Calibri"/>
              </a:rPr>
              <a:t>1 </a:t>
            </a:r>
            <a:r>
              <a:rPr lang="en" sz="4000" dirty="0">
                <a:solidFill>
                  <a:srgbClr val="000000"/>
                </a:solidFill>
                <a:latin typeface="Calibri"/>
                <a:ea typeface="Calibri"/>
                <a:cs typeface="Calibri"/>
                <a:sym typeface="Calibri"/>
              </a:rPr>
              <a:t>PUCRS, Porto Alegre, </a:t>
            </a:r>
            <a:r>
              <a:rPr lang="en" sz="4000" dirty="0">
                <a:latin typeface="Calibri"/>
                <a:ea typeface="Calibri"/>
                <a:cs typeface="Calibri"/>
                <a:sym typeface="Calibri"/>
              </a:rPr>
              <a:t>Brazil</a:t>
            </a:r>
            <a:r>
              <a:rPr lang="en" sz="4000" dirty="0">
                <a:solidFill>
                  <a:srgbClr val="000000"/>
                </a:solidFill>
                <a:latin typeface="Calibri"/>
                <a:ea typeface="Calibri"/>
                <a:cs typeface="Calibri"/>
                <a:sym typeface="Calibri"/>
              </a:rPr>
              <a:t>, </a:t>
            </a:r>
            <a:r>
              <a:rPr lang="en" sz="4000" baseline="30000" dirty="0">
                <a:solidFill>
                  <a:schemeClr val="dk1"/>
                </a:solidFill>
                <a:latin typeface="Calibri"/>
                <a:ea typeface="Calibri"/>
                <a:cs typeface="Calibri"/>
                <a:sym typeface="Calibri"/>
              </a:rPr>
              <a:t>2 </a:t>
            </a:r>
            <a:r>
              <a:rPr lang="en" sz="4000" dirty="0">
                <a:solidFill>
                  <a:schemeClr val="dk1"/>
                </a:solidFill>
                <a:latin typeface="Calibri"/>
                <a:ea typeface="Calibri"/>
                <a:cs typeface="Calibri"/>
                <a:sym typeface="Calibri"/>
              </a:rPr>
              <a:t>Brain Institute of Rio Grande do Sul, Brazil, </a:t>
            </a:r>
            <a:r>
              <a:rPr lang="en" sz="4000" baseline="30000" dirty="0">
                <a:latin typeface="Calibri"/>
                <a:ea typeface="Calibri"/>
                <a:cs typeface="Calibri"/>
                <a:sym typeface="Calibri"/>
              </a:rPr>
              <a:t>3</a:t>
            </a:r>
            <a:r>
              <a:rPr lang="en" sz="4000" baseline="30000" dirty="0">
                <a:solidFill>
                  <a:srgbClr val="000000"/>
                </a:solidFill>
                <a:latin typeface="Calibri"/>
                <a:ea typeface="Calibri"/>
                <a:cs typeface="Calibri"/>
                <a:sym typeface="Calibri"/>
              </a:rPr>
              <a:t> </a:t>
            </a:r>
            <a:r>
              <a:rPr lang="en" sz="4000" dirty="0">
                <a:solidFill>
                  <a:srgbClr val="000000"/>
                </a:solidFill>
                <a:latin typeface="Calibri"/>
                <a:ea typeface="Calibri"/>
                <a:cs typeface="Calibri"/>
                <a:sym typeface="Calibri"/>
              </a:rPr>
              <a:t>Child Mind Institute, New York, NY, </a:t>
            </a:r>
            <a:r>
              <a:rPr lang="en" sz="4000" baseline="30000" dirty="0">
                <a:latin typeface="Calibri"/>
                <a:ea typeface="Calibri"/>
                <a:cs typeface="Calibri"/>
                <a:sym typeface="Calibri"/>
              </a:rPr>
              <a:t>4</a:t>
            </a:r>
            <a:r>
              <a:rPr lang="en" sz="4000" baseline="30000" dirty="0">
                <a:solidFill>
                  <a:srgbClr val="000000"/>
                </a:solidFill>
                <a:latin typeface="Calibri"/>
                <a:ea typeface="Calibri"/>
                <a:cs typeface="Calibri"/>
                <a:sym typeface="Calibri"/>
              </a:rPr>
              <a:t> </a:t>
            </a:r>
            <a:r>
              <a:rPr lang="en" sz="4000" dirty="0">
                <a:solidFill>
                  <a:srgbClr val="000000"/>
                </a:solidFill>
                <a:latin typeface="Calibri"/>
                <a:ea typeface="Calibri"/>
                <a:cs typeface="Calibri"/>
                <a:sym typeface="Calibri"/>
              </a:rPr>
              <a:t>Nathan Kline Institute for Psychiatric Research, Orangeburg, NY, </a:t>
            </a:r>
            <a:r>
              <a:rPr lang="en" sz="4000" baseline="30000" dirty="0">
                <a:solidFill>
                  <a:srgbClr val="000000"/>
                </a:solidFill>
                <a:latin typeface="Calibri"/>
                <a:ea typeface="Calibri"/>
                <a:cs typeface="Calibri"/>
                <a:sym typeface="Calibri"/>
              </a:rPr>
              <a:t>*</a:t>
            </a:r>
            <a:r>
              <a:rPr lang="en" sz="4000" dirty="0">
                <a:solidFill>
                  <a:srgbClr val="000000"/>
                </a:solidFill>
                <a:latin typeface="Calibri"/>
                <a:ea typeface="Calibri"/>
                <a:cs typeface="Calibri"/>
                <a:sym typeface="Calibri"/>
              </a:rPr>
              <a:t>Corresponding author: </a:t>
            </a:r>
            <a:r>
              <a:rPr lang="en" sz="4000" dirty="0" err="1">
                <a:solidFill>
                  <a:srgbClr val="000000"/>
                </a:solidFill>
                <a:latin typeface="Calibri"/>
                <a:ea typeface="Calibri"/>
                <a:cs typeface="Calibri"/>
                <a:sym typeface="Calibri"/>
              </a:rPr>
              <a:t>alexandre.franco@nki.rfmh.org</a:t>
            </a:r>
            <a:endParaRPr sz="4000" dirty="0">
              <a:solidFill>
                <a:srgbClr val="000000"/>
              </a:solidFill>
              <a:latin typeface="Calibri"/>
              <a:ea typeface="Calibri"/>
              <a:cs typeface="Calibri"/>
              <a:sym typeface="Calibri"/>
            </a:endParaRPr>
          </a:p>
        </p:txBody>
      </p:sp>
      <p:sp>
        <p:nvSpPr>
          <p:cNvPr id="65" name="Google Shape;65;p13"/>
          <p:cNvSpPr txBox="1"/>
          <p:nvPr/>
        </p:nvSpPr>
        <p:spPr>
          <a:xfrm>
            <a:off x="399775" y="8655298"/>
            <a:ext cx="15723300" cy="45810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457200" lvl="0" indent="-450850" algn="just" rtl="0">
              <a:spcBef>
                <a:spcPts val="0"/>
              </a:spcBef>
              <a:spcAft>
                <a:spcPts val="0"/>
              </a:spcAft>
              <a:buSzPts val="3500"/>
              <a:buFont typeface="Calibri"/>
              <a:buChar char="●"/>
            </a:pPr>
            <a:r>
              <a:rPr lang="en" sz="3500" dirty="0">
                <a:solidFill>
                  <a:srgbClr val="000000"/>
                </a:solidFill>
                <a:latin typeface="Calibri"/>
                <a:ea typeface="Calibri"/>
                <a:cs typeface="Calibri"/>
                <a:sym typeface="Calibri"/>
              </a:rPr>
              <a:t>Excessive head motion is the main </a:t>
            </a:r>
            <a:r>
              <a:rPr lang="en" sz="3500" dirty="0">
                <a:latin typeface="Calibri"/>
                <a:ea typeface="Calibri"/>
                <a:cs typeface="Calibri"/>
                <a:sym typeface="Calibri"/>
              </a:rPr>
              <a:t>reason</a:t>
            </a:r>
            <a:r>
              <a:rPr lang="en" sz="3500" dirty="0">
                <a:solidFill>
                  <a:srgbClr val="000000"/>
                </a:solidFill>
                <a:latin typeface="Calibri"/>
                <a:ea typeface="Calibri"/>
                <a:cs typeface="Calibri"/>
                <a:sym typeface="Calibri"/>
              </a:rPr>
              <a:t> to discard fMRI data [</a:t>
            </a:r>
            <a:r>
              <a:rPr lang="en" sz="3500" dirty="0">
                <a:latin typeface="Calibri"/>
                <a:ea typeface="Calibri"/>
                <a:cs typeface="Calibri"/>
                <a:sym typeface="Calibri"/>
              </a:rPr>
              <a:t>1-2</a:t>
            </a:r>
            <a:r>
              <a:rPr lang="en" sz="3500" dirty="0">
                <a:solidFill>
                  <a:srgbClr val="000000"/>
                </a:solidFill>
                <a:latin typeface="Calibri"/>
                <a:ea typeface="Calibri"/>
                <a:cs typeface="Calibri"/>
                <a:sym typeface="Calibri"/>
              </a:rPr>
              <a:t>].</a:t>
            </a:r>
            <a:endParaRPr sz="3500" dirty="0">
              <a:solidFill>
                <a:srgbClr val="000000"/>
              </a:solidFill>
              <a:latin typeface="Calibri"/>
              <a:ea typeface="Calibri"/>
              <a:cs typeface="Calibri"/>
              <a:sym typeface="Calibri"/>
            </a:endParaRPr>
          </a:p>
          <a:p>
            <a:pPr marL="457200" lvl="0" indent="-450850" algn="just" rtl="0">
              <a:spcBef>
                <a:spcPts val="0"/>
              </a:spcBef>
              <a:spcAft>
                <a:spcPts val="0"/>
              </a:spcAft>
              <a:buSzPts val="3500"/>
              <a:buFont typeface="Calibri"/>
              <a:buChar char="●"/>
            </a:pPr>
            <a:r>
              <a:rPr lang="en" sz="3500" dirty="0">
                <a:latin typeface="Calibri"/>
                <a:ea typeface="Calibri"/>
                <a:cs typeface="Calibri"/>
                <a:sym typeface="Calibri"/>
              </a:rPr>
              <a:t>Does using a real time system help </a:t>
            </a:r>
            <a:r>
              <a:rPr lang="bg-BG" sz="3500" dirty="0">
                <a:latin typeface="Calibri"/>
                <a:ea typeface="Calibri"/>
                <a:cs typeface="Calibri"/>
                <a:sym typeface="Calibri"/>
              </a:rPr>
              <a:t>to </a:t>
            </a:r>
            <a:r>
              <a:rPr lang="en" sz="3500" dirty="0">
                <a:latin typeface="Calibri"/>
                <a:ea typeface="Calibri"/>
                <a:cs typeface="Calibri"/>
                <a:sym typeface="Calibri"/>
              </a:rPr>
              <a:t>reduce head motion and data loss [3,4]? </a:t>
            </a:r>
            <a:endParaRPr sz="3500" dirty="0">
              <a:latin typeface="Calibri"/>
              <a:ea typeface="Calibri"/>
              <a:cs typeface="Calibri"/>
              <a:sym typeface="Calibri"/>
            </a:endParaRPr>
          </a:p>
          <a:p>
            <a:pPr marL="457200" lvl="0" indent="-450850" algn="just" rtl="0">
              <a:spcBef>
                <a:spcPts val="0"/>
              </a:spcBef>
              <a:spcAft>
                <a:spcPts val="0"/>
              </a:spcAft>
              <a:buSzPts val="3500"/>
              <a:buFont typeface="Calibri"/>
              <a:buChar char="●"/>
            </a:pPr>
            <a:r>
              <a:rPr lang="en" sz="3500" dirty="0">
                <a:latin typeface="Calibri"/>
                <a:ea typeface="Calibri"/>
                <a:cs typeface="Calibri"/>
                <a:sym typeface="Calibri"/>
              </a:rPr>
              <a:t>If you detect head motion during the scan, should you stop the scan? </a:t>
            </a:r>
            <a:endParaRPr sz="3500" dirty="0">
              <a:latin typeface="Calibri"/>
              <a:ea typeface="Calibri"/>
              <a:cs typeface="Calibri"/>
              <a:sym typeface="Calibri"/>
            </a:endParaRPr>
          </a:p>
          <a:p>
            <a:pPr marL="457200" lvl="0" indent="-450850" algn="just" rtl="0">
              <a:spcBef>
                <a:spcPts val="0"/>
              </a:spcBef>
              <a:spcAft>
                <a:spcPts val="0"/>
              </a:spcAft>
              <a:buSzPts val="3500"/>
              <a:buFont typeface="Calibri"/>
              <a:buChar char="●"/>
            </a:pPr>
            <a:r>
              <a:rPr lang="en" sz="3500" dirty="0">
                <a:latin typeface="Calibri"/>
                <a:ea typeface="Calibri"/>
                <a:cs typeface="Calibri"/>
                <a:sym typeface="Calibri"/>
              </a:rPr>
              <a:t>If so, how should you decide to</a:t>
            </a:r>
            <a:r>
              <a:rPr lang="en" sz="3500" dirty="0">
                <a:solidFill>
                  <a:schemeClr val="dk1"/>
                </a:solidFill>
                <a:latin typeface="Calibri"/>
                <a:ea typeface="Calibri"/>
                <a:cs typeface="Calibri"/>
                <a:sym typeface="Calibri"/>
              </a:rPr>
              <a:t> interrupt the run and remind the subject not</a:t>
            </a:r>
            <a:r>
              <a:rPr lang="bg-BG" sz="3500" dirty="0">
                <a:solidFill>
                  <a:schemeClr val="dk1"/>
                </a:solidFill>
                <a:latin typeface="Calibri"/>
                <a:ea typeface="Calibri"/>
                <a:cs typeface="Calibri"/>
                <a:sym typeface="Calibri"/>
              </a:rPr>
              <a:t> to</a:t>
            </a:r>
            <a:r>
              <a:rPr lang="en" sz="3500" dirty="0">
                <a:solidFill>
                  <a:schemeClr val="dk1"/>
                </a:solidFill>
                <a:latin typeface="Calibri"/>
                <a:ea typeface="Calibri"/>
                <a:cs typeface="Calibri"/>
                <a:sym typeface="Calibri"/>
              </a:rPr>
              <a:t> move their head</a:t>
            </a:r>
            <a:r>
              <a:rPr lang="en" sz="3500" dirty="0">
                <a:latin typeface="Calibri"/>
                <a:ea typeface="Calibri"/>
                <a:cs typeface="Calibri"/>
                <a:sym typeface="Calibri"/>
              </a:rPr>
              <a:t>?</a:t>
            </a:r>
            <a:endParaRPr sz="3500" dirty="0">
              <a:latin typeface="Calibri"/>
              <a:ea typeface="Calibri"/>
              <a:cs typeface="Calibri"/>
              <a:sym typeface="Calibri"/>
            </a:endParaRPr>
          </a:p>
          <a:p>
            <a:pPr marL="457200" lvl="0" indent="-450850" algn="just">
              <a:buSzPts val="3500"/>
              <a:buFont typeface="Calibri"/>
              <a:buChar char="●"/>
            </a:pPr>
            <a:r>
              <a:rPr lang="en" sz="3500" dirty="0">
                <a:latin typeface="Calibri"/>
                <a:ea typeface="Calibri"/>
                <a:cs typeface="Calibri"/>
                <a:sym typeface="Calibri"/>
              </a:rPr>
              <a:t>Can you predict if a scan will be discarded or not</a:t>
            </a:r>
            <a:r>
              <a:rPr lang="bg-BG" sz="3500" dirty="0">
                <a:latin typeface="Calibri"/>
                <a:ea typeface="Calibri"/>
                <a:cs typeface="Calibri"/>
                <a:sym typeface="Calibri"/>
              </a:rPr>
              <a:t>, </a:t>
            </a:r>
            <a:r>
              <a:rPr lang="en" sz="3500" dirty="0">
                <a:latin typeface="Calibri"/>
                <a:ea typeface="Calibri"/>
                <a:cs typeface="Calibri"/>
                <a:sym typeface="Calibri"/>
              </a:rPr>
              <a:t>at the beginning of a run? </a:t>
            </a:r>
            <a:endParaRPr sz="3500" dirty="0">
              <a:latin typeface="Calibri"/>
              <a:ea typeface="Calibri"/>
              <a:cs typeface="Calibri"/>
              <a:sym typeface="Calibri"/>
            </a:endParaRPr>
          </a:p>
          <a:p>
            <a:pPr marL="457200" lvl="0" indent="-450850" algn="just" rtl="0">
              <a:spcBef>
                <a:spcPts val="0"/>
              </a:spcBef>
              <a:spcAft>
                <a:spcPts val="0"/>
              </a:spcAft>
              <a:buClr>
                <a:srgbClr val="000000"/>
              </a:buClr>
              <a:buSzPts val="3500"/>
              <a:buFont typeface="Calibri"/>
              <a:buChar char="●"/>
            </a:pPr>
            <a:r>
              <a:rPr lang="en" sz="3500" dirty="0">
                <a:latin typeface="Calibri"/>
                <a:ea typeface="Calibri"/>
                <a:cs typeface="Calibri"/>
                <a:sym typeface="Calibri"/>
              </a:rPr>
              <a:t>Our group developed a real-time software that warns researchers if a scan should be interrupted</a:t>
            </a:r>
            <a:r>
              <a:rPr lang="bg-BG" sz="3500" dirty="0">
                <a:latin typeface="Calibri"/>
                <a:ea typeface="Calibri"/>
                <a:cs typeface="Calibri"/>
                <a:sym typeface="Calibri"/>
              </a:rPr>
              <a:t> or not</a:t>
            </a:r>
            <a:r>
              <a:rPr lang="en" sz="3500" dirty="0">
                <a:latin typeface="Calibri"/>
                <a:ea typeface="Calibri"/>
                <a:cs typeface="Calibri"/>
                <a:sym typeface="Calibri"/>
              </a:rPr>
              <a:t> based on head motion.</a:t>
            </a:r>
            <a:endParaRPr sz="3500" dirty="0">
              <a:latin typeface="Calibri"/>
              <a:ea typeface="Calibri"/>
              <a:cs typeface="Calibri"/>
              <a:sym typeface="Calibri"/>
            </a:endParaRPr>
          </a:p>
        </p:txBody>
      </p:sp>
      <p:sp>
        <p:nvSpPr>
          <p:cNvPr id="67" name="Google Shape;67;p13"/>
          <p:cNvSpPr txBox="1"/>
          <p:nvPr/>
        </p:nvSpPr>
        <p:spPr>
          <a:xfrm>
            <a:off x="16806400" y="24099658"/>
            <a:ext cx="15367500" cy="11397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marR="0" lvl="0" indent="0" algn="just" rtl="0">
              <a:lnSpc>
                <a:spcPct val="100000"/>
              </a:lnSpc>
              <a:spcBef>
                <a:spcPts val="0"/>
              </a:spcBef>
              <a:spcAft>
                <a:spcPts val="0"/>
              </a:spcAft>
              <a:buNone/>
            </a:pPr>
            <a:r>
              <a:rPr lang="en" sz="2400" dirty="0">
                <a:solidFill>
                  <a:schemeClr val="dk1"/>
                </a:solidFill>
                <a:latin typeface="Calibri"/>
                <a:ea typeface="Calibri"/>
                <a:cs typeface="Calibri"/>
                <a:sym typeface="Calibri"/>
              </a:rPr>
              <a:t>Figure 4: Screenshot of the motion detection tool. On the left</a:t>
            </a:r>
            <a:r>
              <a:rPr lang="bg-BG" sz="2400" dirty="0">
                <a:solidFill>
                  <a:schemeClr val="dk1"/>
                </a:solidFill>
                <a:latin typeface="Calibri"/>
                <a:ea typeface="Calibri"/>
                <a:cs typeface="Calibri"/>
                <a:sym typeface="Calibri"/>
              </a:rPr>
              <a:t>,</a:t>
            </a:r>
            <a:r>
              <a:rPr lang="en" sz="2400" dirty="0">
                <a:solidFill>
                  <a:schemeClr val="dk1"/>
                </a:solidFill>
                <a:latin typeface="Calibri"/>
                <a:ea typeface="Calibri"/>
                <a:cs typeface="Calibri"/>
                <a:sym typeface="Calibri"/>
              </a:rPr>
              <a:t> a configuration screen. On the right, the warning of when a run should be interrupted.</a:t>
            </a:r>
            <a:endParaRPr sz="2400" dirty="0">
              <a:solidFill>
                <a:schemeClr val="dk1"/>
              </a:solidFill>
              <a:latin typeface="Calibri"/>
              <a:ea typeface="Calibri"/>
              <a:cs typeface="Calibri"/>
              <a:sym typeface="Calibri"/>
            </a:endParaRPr>
          </a:p>
        </p:txBody>
      </p:sp>
      <p:sp>
        <p:nvSpPr>
          <p:cNvPr id="70" name="Google Shape;70;p13"/>
          <p:cNvSpPr/>
          <p:nvPr/>
        </p:nvSpPr>
        <p:spPr>
          <a:xfrm>
            <a:off x="596575" y="7909830"/>
            <a:ext cx="15242400" cy="856500"/>
          </a:xfrm>
          <a:prstGeom prst="roundRect">
            <a:avLst>
              <a:gd name="adj" fmla="val 16667"/>
            </a:avLst>
          </a:pr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Comfortaa"/>
                <a:ea typeface="Comfortaa"/>
                <a:cs typeface="Comfortaa"/>
                <a:sym typeface="Comfortaa"/>
              </a:rPr>
              <a:t>INTRODUCTION</a:t>
            </a:r>
            <a:endParaRPr sz="4800" b="1" dirty="0">
              <a:latin typeface="Comfortaa"/>
              <a:ea typeface="Comfortaa"/>
              <a:cs typeface="Comfortaa"/>
              <a:sym typeface="Comfortaa"/>
            </a:endParaRPr>
          </a:p>
        </p:txBody>
      </p:sp>
      <p:sp>
        <p:nvSpPr>
          <p:cNvPr id="74" name="Google Shape;74;p13"/>
          <p:cNvSpPr/>
          <p:nvPr/>
        </p:nvSpPr>
        <p:spPr>
          <a:xfrm>
            <a:off x="596575" y="13631113"/>
            <a:ext cx="15242400" cy="856500"/>
          </a:xfrm>
          <a:prstGeom prst="roundRect">
            <a:avLst>
              <a:gd name="adj" fmla="val 16667"/>
            </a:avLst>
          </a:pr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latin typeface="Comfortaa"/>
                <a:ea typeface="Comfortaa"/>
                <a:cs typeface="Comfortaa"/>
                <a:sym typeface="Comfortaa"/>
              </a:rPr>
              <a:t>METHODS</a:t>
            </a:r>
            <a:endParaRPr sz="4800" b="1">
              <a:latin typeface="Comfortaa"/>
              <a:ea typeface="Comfortaa"/>
              <a:cs typeface="Comfortaa"/>
              <a:sym typeface="Comfortaa"/>
            </a:endParaRPr>
          </a:p>
        </p:txBody>
      </p:sp>
      <p:sp>
        <p:nvSpPr>
          <p:cNvPr id="75" name="Google Shape;75;p13"/>
          <p:cNvSpPr txBox="1"/>
          <p:nvPr/>
        </p:nvSpPr>
        <p:spPr>
          <a:xfrm>
            <a:off x="399900" y="20981043"/>
            <a:ext cx="15723300" cy="29892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lvl="0" indent="0" algn="just" rtl="0">
              <a:spcBef>
                <a:spcPts val="0"/>
              </a:spcBef>
              <a:spcAft>
                <a:spcPts val="0"/>
              </a:spcAft>
              <a:buNone/>
            </a:pPr>
            <a:r>
              <a:rPr lang="en" sz="3500" b="1" u="sng" dirty="0">
                <a:solidFill>
                  <a:srgbClr val="000000"/>
                </a:solidFill>
                <a:latin typeface="Calibri"/>
                <a:ea typeface="Calibri"/>
                <a:cs typeface="Calibri"/>
                <a:sym typeface="Calibri"/>
              </a:rPr>
              <a:t>Software Development:</a:t>
            </a:r>
            <a:endParaRPr sz="3500" b="1" u="sng" dirty="0">
              <a:solidFill>
                <a:srgbClr val="000000"/>
              </a:solidFill>
              <a:latin typeface="Calibri"/>
              <a:ea typeface="Calibri"/>
              <a:cs typeface="Calibri"/>
              <a:sym typeface="Calibri"/>
            </a:endParaRPr>
          </a:p>
          <a:p>
            <a:pPr marL="0" lvl="0" indent="0" algn="just" rtl="0">
              <a:spcBef>
                <a:spcPts val="0"/>
              </a:spcBef>
              <a:spcAft>
                <a:spcPts val="0"/>
              </a:spcAft>
              <a:buNone/>
            </a:pPr>
            <a:r>
              <a:rPr lang="en" sz="3500" dirty="0">
                <a:latin typeface="Calibri"/>
                <a:ea typeface="Calibri"/>
                <a:cs typeface="Calibri"/>
                <a:sym typeface="Calibri"/>
              </a:rPr>
              <a:t>Programming Language: Python, Shell Scripting and AFNI’s real time system [8,9]. Tested and validated on a GE </a:t>
            </a:r>
            <a:r>
              <a:rPr lang="en" sz="3500" dirty="0" err="1">
                <a:latin typeface="Calibri"/>
                <a:ea typeface="Calibri"/>
                <a:cs typeface="Calibri"/>
                <a:sym typeface="Calibri"/>
              </a:rPr>
              <a:t>HDxt</a:t>
            </a:r>
            <a:r>
              <a:rPr lang="en" sz="3500" dirty="0">
                <a:latin typeface="Calibri"/>
                <a:ea typeface="Calibri"/>
                <a:cs typeface="Calibri"/>
                <a:sym typeface="Calibri"/>
              </a:rPr>
              <a:t> MRI with 10 healthy participants. </a:t>
            </a:r>
            <a:r>
              <a:rPr lang="en" sz="3500" dirty="0">
                <a:solidFill>
                  <a:schemeClr val="dk1"/>
                </a:solidFill>
                <a:latin typeface="Calibri"/>
                <a:ea typeface="Calibri"/>
                <a:cs typeface="Calibri"/>
                <a:sym typeface="Calibri"/>
              </a:rPr>
              <a:t>TR=2s, 4min 40s, two tasks, 1) requesting participant stay still and 2) requesting to move head.</a:t>
            </a:r>
            <a:endParaRPr sz="3500" dirty="0">
              <a:latin typeface="Calibri"/>
              <a:ea typeface="Calibri"/>
              <a:cs typeface="Calibri"/>
              <a:sym typeface="Calibri"/>
            </a:endParaRPr>
          </a:p>
        </p:txBody>
      </p:sp>
      <p:sp>
        <p:nvSpPr>
          <p:cNvPr id="76" name="Google Shape;76;p13"/>
          <p:cNvSpPr/>
          <p:nvPr/>
        </p:nvSpPr>
        <p:spPr>
          <a:xfrm>
            <a:off x="16964390" y="7909830"/>
            <a:ext cx="15242400" cy="856500"/>
          </a:xfrm>
          <a:prstGeom prst="roundRect">
            <a:avLst>
              <a:gd name="adj" fmla="val 16667"/>
            </a:avLst>
          </a:pr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latin typeface="Comfortaa"/>
                <a:ea typeface="Comfortaa"/>
                <a:cs typeface="Comfortaa"/>
                <a:sym typeface="Comfortaa"/>
              </a:rPr>
              <a:t>RESULTS (cont.)</a:t>
            </a:r>
            <a:endParaRPr sz="4800" b="1">
              <a:latin typeface="Comfortaa"/>
              <a:ea typeface="Comfortaa"/>
              <a:cs typeface="Comfortaa"/>
              <a:sym typeface="Comfortaa"/>
            </a:endParaRPr>
          </a:p>
        </p:txBody>
      </p:sp>
      <p:sp>
        <p:nvSpPr>
          <p:cNvPr id="78" name="Google Shape;78;p13"/>
          <p:cNvSpPr txBox="1"/>
          <p:nvPr/>
        </p:nvSpPr>
        <p:spPr>
          <a:xfrm>
            <a:off x="399900" y="16094600"/>
            <a:ext cx="15723300" cy="51513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lvl="0" indent="0" algn="just" rtl="0">
              <a:spcBef>
                <a:spcPts val="0"/>
              </a:spcBef>
              <a:spcAft>
                <a:spcPts val="0"/>
              </a:spcAft>
              <a:buNone/>
            </a:pPr>
            <a:r>
              <a:rPr lang="en" sz="3500" b="1" u="sng" dirty="0">
                <a:latin typeface="Calibri"/>
                <a:ea typeface="Calibri"/>
                <a:cs typeface="Calibri"/>
                <a:sym typeface="Calibri"/>
              </a:rPr>
              <a:t>Motion Estimation:</a:t>
            </a:r>
            <a:endParaRPr sz="3500" b="1" u="sng" dirty="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n" sz="3500" dirty="0">
                <a:solidFill>
                  <a:schemeClr val="dk1"/>
                </a:solidFill>
                <a:latin typeface="Calibri"/>
                <a:ea typeface="Calibri"/>
                <a:cs typeface="Calibri"/>
                <a:sym typeface="Calibri"/>
              </a:rPr>
              <a:t>Motion estimation was calculated through FD by Power's method [6] by using the C-PAC [7]. Subject data was labeled based on whether it would be discarded or not due to excessive head motion. The first method measured at each frame if it passed a specified FD threshold. If more than X percent of the time-series is above this threshold, the entire run would be discarded. The second method discard</a:t>
            </a:r>
            <a:r>
              <a:rPr lang="bg-BG" sz="3500" dirty="0">
                <a:solidFill>
                  <a:schemeClr val="dk1"/>
                </a:solidFill>
                <a:latin typeface="Calibri"/>
                <a:ea typeface="Calibri"/>
                <a:cs typeface="Calibri"/>
                <a:sym typeface="Calibri"/>
              </a:rPr>
              <a:t>ed</a:t>
            </a:r>
            <a:r>
              <a:rPr lang="en" sz="3500" dirty="0">
                <a:solidFill>
                  <a:schemeClr val="dk1"/>
                </a:solidFill>
                <a:latin typeface="Calibri"/>
                <a:ea typeface="Calibri"/>
                <a:cs typeface="Calibri"/>
                <a:sym typeface="Calibri"/>
              </a:rPr>
              <a:t> the run if the average FD is above a specific threshold.</a:t>
            </a:r>
            <a:endParaRPr sz="3500" dirty="0">
              <a:solidFill>
                <a:schemeClr val="dk1"/>
              </a:solidFill>
              <a:latin typeface="Calibri"/>
              <a:ea typeface="Calibri"/>
              <a:cs typeface="Calibri"/>
              <a:sym typeface="Calibri"/>
            </a:endParaRPr>
          </a:p>
          <a:p>
            <a:pPr marL="0" lvl="0" indent="0" algn="just" rtl="0">
              <a:spcBef>
                <a:spcPts val="0"/>
              </a:spcBef>
              <a:spcAft>
                <a:spcPts val="0"/>
              </a:spcAft>
              <a:buNone/>
            </a:pPr>
            <a:r>
              <a:rPr lang="en" sz="3500" dirty="0">
                <a:solidFill>
                  <a:schemeClr val="dk1"/>
                </a:solidFill>
                <a:latin typeface="Calibri"/>
                <a:ea typeface="Calibri"/>
                <a:cs typeface="Calibri"/>
                <a:sym typeface="Calibri"/>
              </a:rPr>
              <a:t>Use of ROC analysis assesses to test if it is possible to predict if a run would be discarded based on data from the beginning of each run. </a:t>
            </a:r>
            <a:endParaRPr sz="3500" dirty="0">
              <a:latin typeface="Calibri"/>
              <a:ea typeface="Calibri"/>
              <a:cs typeface="Calibri"/>
              <a:sym typeface="Calibri"/>
            </a:endParaRPr>
          </a:p>
        </p:txBody>
      </p:sp>
      <p:sp>
        <p:nvSpPr>
          <p:cNvPr id="88" name="Google Shape;88;p13"/>
          <p:cNvSpPr txBox="1"/>
          <p:nvPr/>
        </p:nvSpPr>
        <p:spPr>
          <a:xfrm>
            <a:off x="16806400" y="17422762"/>
            <a:ext cx="15367500" cy="15093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 sz="2400" dirty="0">
                <a:solidFill>
                  <a:schemeClr val="dk1"/>
                </a:solidFill>
                <a:latin typeface="Calibri"/>
                <a:ea typeface="Calibri"/>
                <a:cs typeface="Calibri"/>
                <a:sym typeface="Calibri"/>
              </a:rPr>
              <a:t>Figure 3: ROC curves by discarding data based on censoring (A) or by mean FD (B). Each panel indicates the percentage of the 1476 runs that would be discarded by that threshold. Colored lines indicate the amount of time necessary to make a prediction if a run would be correctly interrupted or not.</a:t>
            </a:r>
            <a:endParaRPr sz="2400" dirty="0">
              <a:solidFill>
                <a:schemeClr val="dk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8B9AC476-CA0B-B04A-BEBF-0F3E4AAC879D}"/>
              </a:ext>
            </a:extLst>
          </p:cNvPr>
          <p:cNvSpPr/>
          <p:nvPr/>
        </p:nvSpPr>
        <p:spPr>
          <a:xfrm>
            <a:off x="17824875" y="8872707"/>
            <a:ext cx="13719949" cy="8655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A4A2632-0392-AD45-8665-8D01D9A541F4}"/>
              </a:ext>
            </a:extLst>
          </p:cNvPr>
          <p:cNvPicPr>
            <a:picLocks noChangeAspect="1"/>
          </p:cNvPicPr>
          <p:nvPr/>
        </p:nvPicPr>
        <p:blipFill>
          <a:blip r:embed="rId3"/>
          <a:stretch>
            <a:fillRect/>
          </a:stretch>
        </p:blipFill>
        <p:spPr>
          <a:xfrm>
            <a:off x="17811375" y="8782984"/>
            <a:ext cx="13719949" cy="8870656"/>
          </a:xfrm>
          <a:prstGeom prst="rect">
            <a:avLst/>
          </a:prstGeom>
        </p:spPr>
      </p:pic>
      <p:pic>
        <p:nvPicPr>
          <p:cNvPr id="3" name="Picture 2">
            <a:extLst>
              <a:ext uri="{FF2B5EF4-FFF2-40B4-BE49-F238E27FC236}">
                <a16:creationId xmlns:a16="http://schemas.microsoft.com/office/drawing/2014/main" id="{7D5F6F53-84B1-BD4F-912F-8DA93CBC763C}"/>
              </a:ext>
            </a:extLst>
          </p:cNvPr>
          <p:cNvPicPr>
            <a:picLocks noChangeAspect="1"/>
          </p:cNvPicPr>
          <p:nvPr/>
        </p:nvPicPr>
        <p:blipFill rotWithShape="1">
          <a:blip r:embed="rId4"/>
          <a:srcRect r="1035" b="1400"/>
          <a:stretch/>
        </p:blipFill>
        <p:spPr>
          <a:xfrm>
            <a:off x="19450372" y="18968919"/>
            <a:ext cx="4960298" cy="5287925"/>
          </a:xfrm>
          <a:prstGeom prst="rect">
            <a:avLst/>
          </a:prstGeom>
        </p:spPr>
      </p:pic>
      <p:pic>
        <p:nvPicPr>
          <p:cNvPr id="6" name="Picture 5">
            <a:extLst>
              <a:ext uri="{FF2B5EF4-FFF2-40B4-BE49-F238E27FC236}">
                <a16:creationId xmlns:a16="http://schemas.microsoft.com/office/drawing/2014/main" id="{CD58BD40-D104-DC4A-8989-B554DF3D08F8}"/>
              </a:ext>
            </a:extLst>
          </p:cNvPr>
          <p:cNvPicPr>
            <a:picLocks noChangeAspect="1"/>
          </p:cNvPicPr>
          <p:nvPr/>
        </p:nvPicPr>
        <p:blipFill>
          <a:blip r:embed="rId5"/>
          <a:stretch>
            <a:fillRect/>
          </a:stretch>
        </p:blipFill>
        <p:spPr>
          <a:xfrm>
            <a:off x="24973473" y="18968919"/>
            <a:ext cx="4960298" cy="5309264"/>
          </a:xfrm>
          <a:prstGeom prst="rect">
            <a:avLst/>
          </a:prstGeom>
        </p:spPr>
      </p:pic>
      <p:sp>
        <p:nvSpPr>
          <p:cNvPr id="5" name="Rectangle 4">
            <a:extLst>
              <a:ext uri="{FF2B5EF4-FFF2-40B4-BE49-F238E27FC236}">
                <a16:creationId xmlns:a16="http://schemas.microsoft.com/office/drawing/2014/main" id="{FF4B571A-FD29-9E4F-AD3D-DFE7842D87D5}"/>
              </a:ext>
            </a:extLst>
          </p:cNvPr>
          <p:cNvSpPr/>
          <p:nvPr/>
        </p:nvSpPr>
        <p:spPr>
          <a:xfrm>
            <a:off x="10960675" y="29614031"/>
            <a:ext cx="4106431" cy="5937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4Motion.png">
            <a:extLst>
              <a:ext uri="{FF2B5EF4-FFF2-40B4-BE49-F238E27FC236}">
                <a16:creationId xmlns:a16="http://schemas.microsoft.com/office/drawing/2014/main" id="{F801C319-6121-4740-90F4-AE8AE33A6D52}"/>
              </a:ext>
            </a:extLst>
          </p:cNvPr>
          <p:cNvPicPr>
            <a:picLocks noChangeAspect="1"/>
          </p:cNvPicPr>
          <p:nvPr/>
        </p:nvPicPr>
        <p:blipFill rotWithShape="1">
          <a:blip r:embed="rId6">
            <a:extLst>
              <a:ext uri="{28A0092B-C50C-407E-A947-70E740481C1C}">
                <a14:useLocalDpi xmlns:a14="http://schemas.microsoft.com/office/drawing/2010/main" val="0"/>
              </a:ext>
            </a:extLst>
          </a:blip>
          <a:srcRect l="8525" t="2827" r="6934" b="3793"/>
          <a:stretch/>
        </p:blipFill>
        <p:spPr>
          <a:xfrm>
            <a:off x="1382124" y="29811157"/>
            <a:ext cx="9104726" cy="5615130"/>
          </a:xfrm>
          <a:prstGeom prst="rect">
            <a:avLst/>
          </a:prstGeom>
        </p:spPr>
      </p:pic>
      <p:sp>
        <p:nvSpPr>
          <p:cNvPr id="54" name="Google Shape;54;p13"/>
          <p:cNvSpPr txBox="1"/>
          <p:nvPr/>
        </p:nvSpPr>
        <p:spPr>
          <a:xfrm>
            <a:off x="16806400" y="34991175"/>
            <a:ext cx="15545400" cy="31332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457200" lvl="0" indent="-450850" algn="just" rtl="0">
              <a:spcBef>
                <a:spcPts val="0"/>
              </a:spcBef>
              <a:spcAft>
                <a:spcPts val="0"/>
              </a:spcAft>
              <a:buSzPts val="3500"/>
              <a:buFont typeface="Calibri"/>
              <a:buChar char="●"/>
            </a:pPr>
            <a:r>
              <a:rPr lang="en" sz="3200" dirty="0">
                <a:latin typeface="Calibri"/>
                <a:ea typeface="Calibri"/>
                <a:cs typeface="Calibri"/>
                <a:sym typeface="Calibri"/>
              </a:rPr>
              <a:t>Excessive head motion detected early in the run can predict if data will be discarded , i.e. “once a mover, always a mover”</a:t>
            </a:r>
            <a:r>
              <a:rPr lang="bg-BG" sz="3200" dirty="0">
                <a:latin typeface="Calibri"/>
                <a:ea typeface="Calibri"/>
                <a:cs typeface="Calibri"/>
                <a:sym typeface="Calibri"/>
              </a:rPr>
              <a:t>.</a:t>
            </a:r>
            <a:endParaRPr sz="3200" dirty="0">
              <a:latin typeface="Calibri"/>
              <a:ea typeface="Calibri"/>
              <a:cs typeface="Calibri"/>
              <a:sym typeface="Calibri"/>
            </a:endParaRPr>
          </a:p>
          <a:p>
            <a:pPr marL="457200" lvl="0" indent="-450850" algn="just" rtl="0">
              <a:spcBef>
                <a:spcPts val="0"/>
              </a:spcBef>
              <a:spcAft>
                <a:spcPts val="0"/>
              </a:spcAft>
              <a:buSzPts val="3500"/>
              <a:buFont typeface="Calibri"/>
              <a:buChar char="●"/>
            </a:pPr>
            <a:r>
              <a:rPr lang="en" sz="3200" dirty="0">
                <a:latin typeface="Calibri"/>
                <a:ea typeface="Calibri"/>
                <a:cs typeface="Calibri"/>
                <a:sym typeface="Calibri"/>
              </a:rPr>
              <a:t>Toolbox developed correctly identifies head motion and assists researchers if run should be interrupted or not</a:t>
            </a:r>
            <a:r>
              <a:rPr lang="bg-BG" sz="3200" dirty="0">
                <a:latin typeface="Calibri"/>
                <a:ea typeface="Calibri"/>
                <a:cs typeface="Calibri"/>
                <a:sym typeface="Calibri"/>
              </a:rPr>
              <a:t>.</a:t>
            </a:r>
            <a:endParaRPr sz="3200" dirty="0">
              <a:latin typeface="Calibri"/>
              <a:ea typeface="Calibri"/>
              <a:cs typeface="Calibri"/>
              <a:sym typeface="Calibri"/>
            </a:endParaRPr>
          </a:p>
          <a:p>
            <a:pPr marL="457200" lvl="0" indent="-450850" algn="just" rtl="0">
              <a:spcBef>
                <a:spcPts val="0"/>
              </a:spcBef>
              <a:spcAft>
                <a:spcPts val="0"/>
              </a:spcAft>
              <a:buSzPts val="3500"/>
              <a:buFont typeface="Calibri"/>
              <a:buChar char="●"/>
            </a:pPr>
            <a:r>
              <a:rPr lang="en" sz="3200" dirty="0">
                <a:latin typeface="Calibri"/>
                <a:ea typeface="Calibri"/>
                <a:cs typeface="Calibri"/>
                <a:sym typeface="Calibri"/>
              </a:rPr>
              <a:t>Can be used for resting state and task based functional runs. </a:t>
            </a:r>
            <a:endParaRPr sz="3200" dirty="0">
              <a:latin typeface="Calibri"/>
              <a:ea typeface="Calibri"/>
              <a:cs typeface="Calibri"/>
              <a:sym typeface="Calibri"/>
            </a:endParaRPr>
          </a:p>
        </p:txBody>
      </p:sp>
      <p:pic>
        <p:nvPicPr>
          <p:cNvPr id="55" name="Google Shape;55;p13"/>
          <p:cNvPicPr preferRelativeResize="0"/>
          <p:nvPr/>
        </p:nvPicPr>
        <p:blipFill rotWithShape="1">
          <a:blip r:embed="rId7">
            <a:alphaModFix/>
          </a:blip>
          <a:srcRect l="20158" r="18514"/>
          <a:stretch/>
        </p:blipFill>
        <p:spPr>
          <a:xfrm>
            <a:off x="22054876" y="38244545"/>
            <a:ext cx="4042660" cy="2636700"/>
          </a:xfrm>
          <a:prstGeom prst="rect">
            <a:avLst/>
          </a:prstGeom>
          <a:noFill/>
          <a:ln>
            <a:noFill/>
          </a:ln>
        </p:spPr>
      </p:pic>
      <p:pic>
        <p:nvPicPr>
          <p:cNvPr id="56" name="Google Shape;56;p13"/>
          <p:cNvPicPr preferRelativeResize="0"/>
          <p:nvPr/>
        </p:nvPicPr>
        <p:blipFill>
          <a:blip r:embed="rId8">
            <a:alphaModFix/>
          </a:blip>
          <a:stretch>
            <a:fillRect/>
          </a:stretch>
        </p:blipFill>
        <p:spPr>
          <a:xfrm>
            <a:off x="12091905" y="38156673"/>
            <a:ext cx="3369565" cy="2636686"/>
          </a:xfrm>
          <a:prstGeom prst="rect">
            <a:avLst/>
          </a:prstGeom>
          <a:noFill/>
          <a:ln>
            <a:noFill/>
          </a:ln>
        </p:spPr>
      </p:pic>
      <p:pic>
        <p:nvPicPr>
          <p:cNvPr id="57" name="Google Shape;57;p13"/>
          <p:cNvPicPr preferRelativeResize="0"/>
          <p:nvPr/>
        </p:nvPicPr>
        <p:blipFill>
          <a:blip r:embed="rId9">
            <a:alphaModFix/>
          </a:blip>
          <a:stretch>
            <a:fillRect/>
          </a:stretch>
        </p:blipFill>
        <p:spPr>
          <a:xfrm>
            <a:off x="17825000" y="38284445"/>
            <a:ext cx="2508900" cy="2508925"/>
          </a:xfrm>
          <a:prstGeom prst="rect">
            <a:avLst/>
          </a:prstGeom>
          <a:noFill/>
          <a:ln>
            <a:noFill/>
          </a:ln>
        </p:spPr>
      </p:pic>
      <p:pic>
        <p:nvPicPr>
          <p:cNvPr id="58" name="Google Shape;58;p13"/>
          <p:cNvPicPr preferRelativeResize="0"/>
          <p:nvPr/>
        </p:nvPicPr>
        <p:blipFill>
          <a:blip r:embed="rId10">
            <a:alphaModFix/>
          </a:blip>
          <a:stretch>
            <a:fillRect/>
          </a:stretch>
        </p:blipFill>
        <p:spPr>
          <a:xfrm>
            <a:off x="1345575" y="38922569"/>
            <a:ext cx="4152924" cy="1714500"/>
          </a:xfrm>
          <a:prstGeom prst="rect">
            <a:avLst/>
          </a:prstGeom>
          <a:noFill/>
          <a:ln>
            <a:noFill/>
          </a:ln>
        </p:spPr>
      </p:pic>
      <p:grpSp>
        <p:nvGrpSpPr>
          <p:cNvPr id="59" name="Google Shape;59;p13"/>
          <p:cNvGrpSpPr/>
          <p:nvPr/>
        </p:nvGrpSpPr>
        <p:grpSpPr>
          <a:xfrm>
            <a:off x="7258263" y="38265879"/>
            <a:ext cx="2257187" cy="3236427"/>
            <a:chOff x="8233013" y="39854025"/>
            <a:chExt cx="2508924" cy="3597375"/>
          </a:xfrm>
        </p:grpSpPr>
        <p:pic>
          <p:nvPicPr>
            <p:cNvPr id="60" name="Google Shape;60;p13"/>
            <p:cNvPicPr preferRelativeResize="0"/>
            <p:nvPr/>
          </p:nvPicPr>
          <p:blipFill rotWithShape="1">
            <a:blip r:embed="rId11">
              <a:alphaModFix/>
            </a:blip>
            <a:srcRect l="4505" r="60999"/>
            <a:stretch/>
          </p:blipFill>
          <p:spPr>
            <a:xfrm>
              <a:off x="8448536" y="39854025"/>
              <a:ext cx="2077875" cy="2349225"/>
            </a:xfrm>
            <a:prstGeom prst="rect">
              <a:avLst/>
            </a:prstGeom>
            <a:noFill/>
            <a:ln>
              <a:noFill/>
            </a:ln>
          </p:spPr>
        </p:pic>
        <p:pic>
          <p:nvPicPr>
            <p:cNvPr id="61" name="Google Shape;61;p13"/>
            <p:cNvPicPr preferRelativeResize="0"/>
            <p:nvPr/>
          </p:nvPicPr>
          <p:blipFill rotWithShape="1">
            <a:blip r:embed="rId11">
              <a:alphaModFix/>
            </a:blip>
            <a:srcRect l="41304" r="1620"/>
            <a:stretch/>
          </p:blipFill>
          <p:spPr>
            <a:xfrm>
              <a:off x="8233013" y="41736900"/>
              <a:ext cx="2508924" cy="1714500"/>
            </a:xfrm>
            <a:prstGeom prst="rect">
              <a:avLst/>
            </a:prstGeom>
            <a:noFill/>
            <a:ln>
              <a:noFill/>
            </a:ln>
          </p:spPr>
        </p:pic>
      </p:grpSp>
      <p:sp>
        <p:nvSpPr>
          <p:cNvPr id="66" name="Google Shape;66;p13"/>
          <p:cNvSpPr txBox="1"/>
          <p:nvPr/>
        </p:nvSpPr>
        <p:spPr>
          <a:xfrm>
            <a:off x="399900" y="41144175"/>
            <a:ext cx="31960200" cy="2349225"/>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r>
              <a:rPr lang="en" sz="2200" dirty="0">
                <a:solidFill>
                  <a:srgbClr val="000000"/>
                </a:solidFill>
                <a:latin typeface="Calibri"/>
                <a:ea typeface="Calibri"/>
                <a:cs typeface="Calibri"/>
                <a:sym typeface="Calibri"/>
              </a:rPr>
              <a:t>Reference</a:t>
            </a:r>
            <a:r>
              <a:rPr lang="en" sz="2200" dirty="0">
                <a:latin typeface="Calibri"/>
                <a:ea typeface="Calibri"/>
                <a:cs typeface="Calibri"/>
                <a:sym typeface="Calibri"/>
              </a:rPr>
              <a:t>s:   [1]  N. A. Thacker, et. al, “The effects of motion on parametric fMRI analysis techniques,” Physiol. Meas., vol. 20, no. 3, pp. 251–263, 1999. [2]   	T. T. Liu, “Reprint of ‘Noise contributions to the fMRI signal: An Overview,’” Neuroimage, vol. 154, pp. 4–14, 2017. </a:t>
            </a:r>
            <a:r>
              <a:rPr lang="en-US" sz="2200" dirty="0">
                <a:latin typeface="Calibri"/>
                <a:ea typeface="Calibri"/>
                <a:cs typeface="Calibri"/>
                <a:sym typeface="Calibri"/>
              </a:rPr>
              <a:t>[3] N. U. F. </a:t>
            </a:r>
            <a:r>
              <a:rPr lang="en-US" sz="2200" dirty="0" err="1">
                <a:latin typeface="Calibri"/>
                <a:ea typeface="Calibri"/>
                <a:cs typeface="Calibri"/>
                <a:sym typeface="Calibri"/>
              </a:rPr>
              <a:t>Dosenbach</a:t>
            </a:r>
            <a:r>
              <a:rPr lang="en-US" sz="2200" dirty="0">
                <a:latin typeface="Calibri"/>
                <a:ea typeface="Calibri"/>
                <a:cs typeface="Calibri"/>
                <a:sym typeface="Calibri"/>
              </a:rPr>
              <a:t>, et. al, “Real-time motion analytics during brain MRI improve data quality and reduce costs,” Neuroimage, vol. 161, no. August, pp. 80–93, 2017. [4] S. Yang, et. al, “Head motion suppression using real-time feedback of motion information and its effects on task performance in fMRI,” Neuroimage, vol. 27, no. 1, pp. 153–162, 2005. </a:t>
            </a:r>
            <a:r>
              <a:rPr lang="en" sz="2200" dirty="0">
                <a:latin typeface="Calibri"/>
                <a:ea typeface="Calibri"/>
                <a:cs typeface="Calibri"/>
                <a:sym typeface="Calibri"/>
              </a:rPr>
              <a:t>[5] L. M. Alexander, et. al, “Data Descriptor: An open resource for transdiagnostic research in pediatric mental health and learning disorders,” Sci. Data, vol. 4, pp. 1–26, 2017. [6]  J. D. Power, et. al , “Spurious but systematic correlations in functional connectivity MRI networks arise from subject motion.,” Neuroimage, vol. 59, no. 3, pp. 2142–54, Feb. 2012.  [7] C. Craddock, et. al, “Towards Automated Analysis of Connectomes: The Configurable Pipeline for the Analysis of Connectomes (C-PAC),” Front. </a:t>
            </a:r>
            <a:r>
              <a:rPr lang="en" sz="2200" dirty="0" err="1">
                <a:latin typeface="Calibri"/>
                <a:ea typeface="Calibri"/>
                <a:cs typeface="Calibri"/>
                <a:sym typeface="Calibri"/>
              </a:rPr>
              <a:t>Neuroinform</a:t>
            </a:r>
            <a:r>
              <a:rPr lang="en" sz="2200" dirty="0">
                <a:latin typeface="Calibri"/>
                <a:ea typeface="Calibri"/>
                <a:cs typeface="Calibri"/>
                <a:sym typeface="Calibri"/>
              </a:rPr>
              <a:t>., 2013. [8] R. W. Cox, et al, “Real-time 3D image registration for functional MRI,” </a:t>
            </a:r>
            <a:r>
              <a:rPr lang="en" sz="2200" dirty="0" err="1">
                <a:latin typeface="Calibri"/>
                <a:ea typeface="Calibri"/>
                <a:cs typeface="Calibri"/>
                <a:sym typeface="Calibri"/>
              </a:rPr>
              <a:t>Magn</a:t>
            </a:r>
            <a:r>
              <a:rPr lang="en" sz="2200" dirty="0">
                <a:latin typeface="Calibri"/>
                <a:ea typeface="Calibri"/>
                <a:cs typeface="Calibri"/>
                <a:sym typeface="Calibri"/>
              </a:rPr>
              <a:t>. </a:t>
            </a:r>
            <a:r>
              <a:rPr lang="en" sz="2200" dirty="0" err="1">
                <a:latin typeface="Calibri"/>
                <a:ea typeface="Calibri"/>
                <a:cs typeface="Calibri"/>
                <a:sym typeface="Calibri"/>
              </a:rPr>
              <a:t>Reson</a:t>
            </a:r>
            <a:r>
              <a:rPr lang="en" sz="2200" dirty="0">
                <a:latin typeface="Calibri"/>
                <a:ea typeface="Calibri"/>
                <a:cs typeface="Calibri"/>
                <a:sym typeface="Calibri"/>
              </a:rPr>
              <a:t>. Med., vol. 42, no. 6, pp. 1014–1018, Dec. 1999. [9]   R. W. Cox, “AFNI: what a long strange trip it’s been.,” Neuroimage, vol. 62, no. 2, pp. 743–7, Aug. 2012. </a:t>
            </a:r>
          </a:p>
          <a:p>
            <a:pPr lvl="0"/>
            <a:endParaRPr sz="1800" dirty="0">
              <a:solidFill>
                <a:srgbClr val="000000"/>
              </a:solidFill>
              <a:latin typeface="Calibri"/>
              <a:ea typeface="Calibri"/>
              <a:cs typeface="Calibri"/>
              <a:sym typeface="Calibri"/>
            </a:endParaRPr>
          </a:p>
        </p:txBody>
      </p:sp>
      <p:sp>
        <p:nvSpPr>
          <p:cNvPr id="71" name="Google Shape;71;p13"/>
          <p:cNvSpPr txBox="1"/>
          <p:nvPr/>
        </p:nvSpPr>
        <p:spPr>
          <a:xfrm>
            <a:off x="30532700" y="38884869"/>
            <a:ext cx="1416900" cy="6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Code and Demo</a:t>
            </a:r>
            <a:endParaRPr sz="2400"/>
          </a:p>
        </p:txBody>
      </p:sp>
      <p:sp>
        <p:nvSpPr>
          <p:cNvPr id="72" name="Google Shape;72;p13"/>
          <p:cNvSpPr txBox="1"/>
          <p:nvPr/>
        </p:nvSpPr>
        <p:spPr>
          <a:xfrm>
            <a:off x="399775" y="27084027"/>
            <a:ext cx="15723300" cy="111725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800" dirty="0">
                <a:latin typeface="Calibri"/>
                <a:ea typeface="Calibri"/>
                <a:cs typeface="Calibri"/>
                <a:sym typeface="Calibri"/>
              </a:rPr>
              <a:t>Figure 1: Real-time fMRI </a:t>
            </a:r>
            <a:r>
              <a:rPr lang="en" sz="2800" dirty="0" err="1">
                <a:latin typeface="Calibri"/>
                <a:ea typeface="Calibri"/>
                <a:cs typeface="Calibri"/>
                <a:sym typeface="Calibri"/>
              </a:rPr>
              <a:t>fluxogram</a:t>
            </a:r>
            <a:r>
              <a:rPr lang="en" sz="2800" dirty="0">
                <a:latin typeface="Calibri"/>
                <a:ea typeface="Calibri"/>
                <a:cs typeface="Calibri"/>
                <a:sym typeface="Calibri"/>
              </a:rPr>
              <a:t>. MRI Scanner sends the k-space images to MRI console. The real-time console received DICOM files and estimates head motion during the functional run.</a:t>
            </a:r>
            <a:endParaRPr sz="6000" dirty="0"/>
          </a:p>
        </p:txBody>
      </p:sp>
      <p:pic>
        <p:nvPicPr>
          <p:cNvPr id="73" name="Google Shape;73;p13"/>
          <p:cNvPicPr preferRelativeResize="0"/>
          <p:nvPr/>
        </p:nvPicPr>
        <p:blipFill>
          <a:blip r:embed="rId12">
            <a:alphaModFix/>
          </a:blip>
          <a:stretch>
            <a:fillRect/>
          </a:stretch>
        </p:blipFill>
        <p:spPr>
          <a:xfrm>
            <a:off x="10960675" y="29610913"/>
            <a:ext cx="4152925" cy="5940276"/>
          </a:xfrm>
          <a:prstGeom prst="rect">
            <a:avLst/>
          </a:prstGeom>
          <a:noFill/>
          <a:ln>
            <a:noFill/>
          </a:ln>
        </p:spPr>
      </p:pic>
      <p:sp>
        <p:nvSpPr>
          <p:cNvPr id="79" name="Google Shape;79;p13"/>
          <p:cNvSpPr/>
          <p:nvPr/>
        </p:nvSpPr>
        <p:spPr>
          <a:xfrm>
            <a:off x="596575" y="28480926"/>
            <a:ext cx="15242400" cy="856500"/>
          </a:xfrm>
          <a:prstGeom prst="roundRect">
            <a:avLst>
              <a:gd name="adj" fmla="val 16667"/>
            </a:avLst>
          </a:pr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latin typeface="Comfortaa"/>
                <a:ea typeface="Comfortaa"/>
                <a:cs typeface="Comfortaa"/>
                <a:sym typeface="Comfortaa"/>
              </a:rPr>
              <a:t>RESULTS</a:t>
            </a:r>
            <a:endParaRPr sz="4800" b="1">
              <a:latin typeface="Comfortaa"/>
              <a:ea typeface="Comfortaa"/>
              <a:cs typeface="Comfortaa"/>
              <a:sym typeface="Comfortaa"/>
            </a:endParaRPr>
          </a:p>
        </p:txBody>
      </p:sp>
      <p:sp>
        <p:nvSpPr>
          <p:cNvPr id="80" name="Google Shape;80;p13"/>
          <p:cNvSpPr/>
          <p:nvPr/>
        </p:nvSpPr>
        <p:spPr>
          <a:xfrm>
            <a:off x="17029000" y="34284789"/>
            <a:ext cx="15100200" cy="856500"/>
          </a:xfrm>
          <a:prstGeom prst="roundRect">
            <a:avLst>
              <a:gd name="adj" fmla="val 16667"/>
            </a:avLst>
          </a:pr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Comfortaa"/>
                <a:ea typeface="Comfortaa"/>
                <a:cs typeface="Comfortaa"/>
                <a:sym typeface="Comfortaa"/>
              </a:rPr>
              <a:t>CONC</a:t>
            </a:r>
            <a:r>
              <a:rPr lang="bg-BG" sz="4800" b="1" dirty="0">
                <a:latin typeface="Comfortaa"/>
                <a:ea typeface="Comfortaa"/>
                <a:cs typeface="Comfortaa"/>
                <a:sym typeface="Comfortaa"/>
              </a:rPr>
              <a:t>L</a:t>
            </a:r>
            <a:r>
              <a:rPr lang="en" sz="4800" b="1" dirty="0">
                <a:latin typeface="Comfortaa"/>
                <a:ea typeface="Comfortaa"/>
                <a:cs typeface="Comfortaa"/>
                <a:sym typeface="Comfortaa"/>
              </a:rPr>
              <a:t>USIONS</a:t>
            </a:r>
            <a:endParaRPr sz="4800" b="1" dirty="0">
              <a:latin typeface="Comfortaa"/>
              <a:ea typeface="Comfortaa"/>
              <a:cs typeface="Comfortaa"/>
              <a:sym typeface="Comfortaa"/>
            </a:endParaRPr>
          </a:p>
        </p:txBody>
      </p:sp>
      <p:sp>
        <p:nvSpPr>
          <p:cNvPr id="82" name="Google Shape;82;p13"/>
          <p:cNvSpPr txBox="1"/>
          <p:nvPr/>
        </p:nvSpPr>
        <p:spPr>
          <a:xfrm>
            <a:off x="399900" y="35656687"/>
            <a:ext cx="15723300" cy="17145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400" dirty="0">
                <a:solidFill>
                  <a:schemeClr val="dk1"/>
                </a:solidFill>
                <a:latin typeface="Calibri"/>
                <a:ea typeface="Calibri"/>
                <a:cs typeface="Calibri"/>
                <a:sym typeface="Calibri"/>
              </a:rPr>
              <a:t>Figure 2: A) Showing cumulative head motion in each quartile of the run. Red lines represent participants that moved excessively during the first quartile of the run and blue represents subjects that did not </a:t>
            </a:r>
            <a:r>
              <a:rPr lang="bg-BG" sz="2400" dirty="0">
                <a:solidFill>
                  <a:schemeClr val="dk1"/>
                </a:solidFill>
                <a:latin typeface="Calibri"/>
                <a:ea typeface="Calibri"/>
                <a:cs typeface="Calibri"/>
                <a:sym typeface="Calibri"/>
              </a:rPr>
              <a:t>present </a:t>
            </a:r>
            <a:r>
              <a:rPr lang="en" sz="2400" dirty="0">
                <a:solidFill>
                  <a:schemeClr val="dk1"/>
                </a:solidFill>
                <a:latin typeface="Calibri"/>
                <a:ea typeface="Calibri"/>
                <a:cs typeface="Calibri"/>
                <a:sym typeface="Calibri"/>
              </a:rPr>
              <a:t>excessive motion during the first quartile. The y-axis represents the sum of FD for that quartile. B) Showing percentage of runs that would be discarded based on threshold applied, FD and percentage of censored frames or Mean FD. </a:t>
            </a:r>
            <a:endParaRPr sz="2400" dirty="0"/>
          </a:p>
        </p:txBody>
      </p:sp>
      <p:sp>
        <p:nvSpPr>
          <p:cNvPr id="83" name="Google Shape;83;p13"/>
          <p:cNvSpPr txBox="1"/>
          <p:nvPr/>
        </p:nvSpPr>
        <p:spPr>
          <a:xfrm>
            <a:off x="916425" y="29551101"/>
            <a:ext cx="858300" cy="85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800" dirty="0">
                <a:solidFill>
                  <a:schemeClr val="dk1"/>
                </a:solidFill>
                <a:latin typeface="Calibri"/>
                <a:ea typeface="Calibri"/>
                <a:cs typeface="Calibri"/>
                <a:sym typeface="Calibri"/>
              </a:rPr>
              <a:t>A)</a:t>
            </a:r>
            <a:endParaRPr sz="6000" dirty="0"/>
          </a:p>
        </p:txBody>
      </p:sp>
      <p:sp>
        <p:nvSpPr>
          <p:cNvPr id="85" name="Google Shape;85;p13"/>
          <p:cNvSpPr/>
          <p:nvPr/>
        </p:nvSpPr>
        <p:spPr>
          <a:xfrm>
            <a:off x="13375282" y="29769011"/>
            <a:ext cx="236386" cy="204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1167550" y="29769013"/>
            <a:ext cx="177600" cy="204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16814700" y="33074508"/>
            <a:ext cx="15545400" cy="1139700"/>
          </a:xfrm>
          <a:prstGeom prst="rect">
            <a:avLst/>
          </a:prstGeom>
          <a:noFill/>
          <a:ln w="9525" cap="flat" cmpd="sng">
            <a:noFill/>
            <a:prstDash val="solid"/>
            <a:round/>
            <a:headEnd type="none" w="sm" len="sm"/>
            <a:tailEnd type="none" w="sm" len="sm"/>
          </a:ln>
        </p:spPr>
        <p:txBody>
          <a:bodyPr spcFirstLastPara="1" wrap="square" lIns="432625" tIns="216300" rIns="432625" bIns="216300" anchor="t" anchorCtr="0">
            <a:noAutofit/>
          </a:bodyPr>
          <a:lstStyle/>
          <a:p>
            <a:pPr marL="0" marR="0" lvl="0" indent="0" algn="just" rtl="0">
              <a:lnSpc>
                <a:spcPct val="100000"/>
              </a:lnSpc>
              <a:spcBef>
                <a:spcPts val="0"/>
              </a:spcBef>
              <a:spcAft>
                <a:spcPts val="0"/>
              </a:spcAft>
              <a:buNone/>
            </a:pPr>
            <a:r>
              <a:rPr lang="en" sz="2400">
                <a:solidFill>
                  <a:schemeClr val="dk1"/>
                </a:solidFill>
                <a:latin typeface="Calibri"/>
                <a:ea typeface="Calibri"/>
                <a:cs typeface="Calibri"/>
                <a:sym typeface="Calibri"/>
              </a:rPr>
              <a:t>Figure 5: Screenshot of full motion detection toolbox. Toolbox correctly detected excessive head motion in all 10 test subjects</a:t>
            </a:r>
            <a:endParaRPr sz="2400">
              <a:solidFill>
                <a:schemeClr val="dk1"/>
              </a:solidFill>
              <a:latin typeface="Calibri"/>
              <a:ea typeface="Calibri"/>
              <a:cs typeface="Calibri"/>
              <a:sym typeface="Calibri"/>
            </a:endParaRPr>
          </a:p>
        </p:txBody>
      </p:sp>
      <p:pic>
        <p:nvPicPr>
          <p:cNvPr id="90" name="Google Shape;90;p13"/>
          <p:cNvPicPr preferRelativeResize="0"/>
          <p:nvPr/>
        </p:nvPicPr>
        <p:blipFill>
          <a:blip r:embed="rId13">
            <a:alphaModFix/>
          </a:blip>
          <a:stretch>
            <a:fillRect/>
          </a:stretch>
        </p:blipFill>
        <p:spPr>
          <a:xfrm>
            <a:off x="596575" y="23527553"/>
            <a:ext cx="14989584" cy="3545093"/>
          </a:xfrm>
          <a:prstGeom prst="rect">
            <a:avLst/>
          </a:prstGeom>
          <a:noFill/>
          <a:ln>
            <a:noFill/>
          </a:ln>
        </p:spPr>
      </p:pic>
      <p:pic>
        <p:nvPicPr>
          <p:cNvPr id="92" name="Google Shape;92;p13"/>
          <p:cNvPicPr preferRelativeResize="0"/>
          <p:nvPr/>
        </p:nvPicPr>
        <p:blipFill>
          <a:blip r:embed="rId14">
            <a:alphaModFix/>
          </a:blip>
          <a:stretch>
            <a:fillRect/>
          </a:stretch>
        </p:blipFill>
        <p:spPr>
          <a:xfrm>
            <a:off x="17570863" y="25300100"/>
            <a:ext cx="14200974" cy="7984149"/>
          </a:xfrm>
          <a:prstGeom prst="rect">
            <a:avLst/>
          </a:prstGeom>
          <a:noFill/>
          <a:ln>
            <a:noFill/>
          </a:ln>
        </p:spPr>
      </p:pic>
      <p:sp>
        <p:nvSpPr>
          <p:cNvPr id="84" name="Google Shape;84;p13"/>
          <p:cNvSpPr txBox="1"/>
          <p:nvPr/>
        </p:nvSpPr>
        <p:spPr>
          <a:xfrm>
            <a:off x="10886468" y="29535663"/>
            <a:ext cx="858300" cy="85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800" dirty="0">
                <a:solidFill>
                  <a:schemeClr val="dk1"/>
                </a:solidFill>
                <a:latin typeface="Calibri"/>
                <a:ea typeface="Calibri"/>
                <a:cs typeface="Calibri"/>
                <a:sym typeface="Calibri"/>
              </a:rPr>
              <a:t>B)</a:t>
            </a:r>
            <a:endParaRPr sz="6000" dirty="0"/>
          </a:p>
        </p:txBody>
      </p:sp>
      <p:pic>
        <p:nvPicPr>
          <p:cNvPr id="4" name="Picture 3" descr="QRcode_rtfmri (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505779" y="38255752"/>
            <a:ext cx="1997691" cy="2790109"/>
          </a:xfrm>
          <a:prstGeom prst="rect">
            <a:avLst/>
          </a:prstGeom>
        </p:spPr>
      </p:pic>
      <p:pic>
        <p:nvPicPr>
          <p:cNvPr id="81" name="Google Shape;81;p13"/>
          <p:cNvPicPr preferRelativeResize="0"/>
          <p:nvPr/>
        </p:nvPicPr>
        <p:blipFill>
          <a:blip r:embed="rId16">
            <a:alphaModFix/>
            <a:extLst>
              <a:ext uri="{BEBA8EAE-BF5A-486C-A8C5-ECC9F3942E4B}">
                <a14:imgProps xmlns:a14="http://schemas.microsoft.com/office/drawing/2010/main">
                  <a14:imgLayer r:embed="rId17">
                    <a14:imgEffect>
                      <a14:backgroundRemoval t="10000" b="90000" l="10000" r="90000"/>
                    </a14:imgEffect>
                  </a14:imgLayer>
                </a14:imgProps>
              </a:ext>
            </a:extLst>
          </a:blip>
          <a:stretch>
            <a:fillRect/>
          </a:stretch>
        </p:blipFill>
        <p:spPr>
          <a:xfrm>
            <a:off x="29970816" y="40499052"/>
            <a:ext cx="509020" cy="529169"/>
          </a:xfrm>
          <a:prstGeom prst="rect">
            <a:avLst/>
          </a:prstGeom>
          <a:noFill/>
          <a:ln>
            <a:noFill/>
          </a:ln>
        </p:spPr>
      </p:pic>
      <p:sp>
        <p:nvSpPr>
          <p:cNvPr id="43" name="Google Shape;62;p13">
            <a:extLst>
              <a:ext uri="{FF2B5EF4-FFF2-40B4-BE49-F238E27FC236}">
                <a16:creationId xmlns:a16="http://schemas.microsoft.com/office/drawing/2014/main" id="{0FD9F6A5-FAE8-EC4C-B42B-BA4CDE190F79}"/>
              </a:ext>
            </a:extLst>
          </p:cNvPr>
          <p:cNvSpPr txBox="1"/>
          <p:nvPr/>
        </p:nvSpPr>
        <p:spPr>
          <a:xfrm>
            <a:off x="27232731" y="1269258"/>
            <a:ext cx="6541478" cy="2989200"/>
          </a:xfrm>
          <a:prstGeom prst="rect">
            <a:avLst/>
          </a:prstGeom>
          <a:noFill/>
          <a:ln>
            <a:noFill/>
          </a:ln>
        </p:spPr>
        <p:txBody>
          <a:bodyPr spcFirstLastPara="1" wrap="square" lIns="432625" tIns="216300" rIns="432625" bIns="216300" anchor="ctr" anchorCtr="0">
            <a:noAutofit/>
          </a:bodyPr>
          <a:lstStyle/>
          <a:p>
            <a:pPr marL="0" lvl="0" indent="0" algn="ctr" rtl="0">
              <a:spcBef>
                <a:spcPts val="0"/>
              </a:spcBef>
              <a:spcAft>
                <a:spcPts val="0"/>
              </a:spcAft>
              <a:buNone/>
            </a:pPr>
            <a:r>
              <a:rPr lang="en" sz="9600" b="1" dirty="0">
                <a:solidFill>
                  <a:srgbClr val="0070C0"/>
                </a:solidFill>
                <a:latin typeface="Calibri"/>
                <a:ea typeface="Calibri"/>
                <a:cs typeface="Calibri"/>
                <a:sym typeface="Calibri"/>
              </a:rPr>
              <a:t>#4824</a:t>
            </a:r>
            <a:endParaRPr sz="9600" b="1" dirty="0">
              <a:solidFill>
                <a:srgbClr val="0070C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764</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Comfortaa</vt:lpstr>
      <vt:lpstr>Calibri</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Franco, Alexandre (NKI)</cp:lastModifiedBy>
  <cp:revision>3</cp:revision>
  <dcterms:modified xsi:type="dcterms:W3CDTF">2019-06-02T14:50:15Z</dcterms:modified>
</cp:coreProperties>
</file>