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7A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0"/>
    <p:restoredTop sz="94664"/>
  </p:normalViewPr>
  <p:slideViewPr>
    <p:cSldViewPr snapToGrid="0" snapToObjects="1" showGuides="1">
      <p:cViewPr varScale="1">
        <p:scale>
          <a:sx n="191" d="100"/>
          <a:sy n="191" d="100"/>
        </p:scale>
        <p:origin x="18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696" y="2618431"/>
            <a:ext cx="10363200" cy="774055"/>
          </a:xfrm>
        </p:spPr>
        <p:txBody>
          <a:bodyPr anchor="b"/>
          <a:lstStyle>
            <a:lvl1pPr algn="l">
              <a:defRPr sz="4500"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696" y="4127822"/>
            <a:ext cx="10889104" cy="1994841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algn="l"/>
            <a:endParaRPr lang="ja-JP" alt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04FE31F9-7309-6D44-81D5-367C8B88CC35}"/>
              </a:ext>
            </a:extLst>
          </p:cNvPr>
          <p:cNvSpPr txBox="1">
            <a:spLocks/>
          </p:cNvSpPr>
          <p:nvPr/>
        </p:nvSpPr>
        <p:spPr>
          <a:xfrm>
            <a:off x="464696" y="4127823"/>
            <a:ext cx="9144000" cy="199484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08929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21BA63-6B29-BF42-9492-6C26C136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40" y="162165"/>
            <a:ext cx="10515600" cy="600443"/>
          </a:xfrm>
        </p:spPr>
        <p:txBody>
          <a:bodyPr>
            <a:normAutofit/>
          </a:bodyPr>
          <a:lstStyle>
            <a:lvl1pPr>
              <a:defRPr sz="3200">
                <a:latin typeface="+mj-lt"/>
                <a:ea typeface="MS PGothic" panose="020B0600070205080204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6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CBCE02-D944-A748-A614-44A5A45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40" y="162165"/>
            <a:ext cx="10515600" cy="600443"/>
          </a:xfrm>
        </p:spPr>
        <p:txBody>
          <a:bodyPr>
            <a:normAutofit/>
          </a:bodyPr>
          <a:lstStyle>
            <a:lvl1pPr>
              <a:defRPr sz="3200">
                <a:latin typeface="+mj-lt"/>
                <a:ea typeface="MS PGothic" panose="020B0600070205080204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E9D18370-0680-E24D-8EA7-97E16BB399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9140" y="6215704"/>
            <a:ext cx="11633216" cy="48013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2800">
                <a:latin typeface="+mj-lt"/>
              </a:defRPr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 sz="2400"/>
            </a:lvl4pPr>
            <a:lvl5pPr marL="1371600" indent="0">
              <a:buNone/>
              <a:defRPr sz="2400"/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5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  <p:sp>
        <p:nvSpPr>
          <p:cNvPr id="5" name="タイトル 40">
            <a:extLst>
              <a:ext uri="{FF2B5EF4-FFF2-40B4-BE49-F238E27FC236}">
                <a16:creationId xmlns:a16="http://schemas.microsoft.com/office/drawing/2014/main" id="{97ECDED2-E536-3341-A411-8E784FC83B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1998" cy="60044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>
                <a:solidFill>
                  <a:schemeClr val="bg1"/>
                </a:solidFill>
                <a:latin typeface="+mj-lt"/>
              </a:rPr>
              <a:t>Title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38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3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F89FA-523A-3747-AE77-FDF91A64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rPr lang="en-US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4138F-51F4-594F-8D1E-B5E04159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B79C9-0675-7145-963D-EC18369C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rPr lang="en-US"/>
              <a:t>‹#›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DD94371-0F83-9140-ADF4-88BB34B785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394DA92-8BA6-514E-8EA5-ABF598F063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382589"/>
            <a:ext cx="1566340" cy="365126"/>
          </a:xfrm>
          <a:solidFill>
            <a:schemeClr val="tx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9215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8EAF9-652D-9B4C-A169-1B9A61FA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rPr lang="en-US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74E42-17FB-574A-B576-7F436748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91C09-D096-5646-BEDD-ECB1F416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rPr lang="en-US"/>
              <a:t>‹#›</a:t>
            </a:fld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1FE9453-DC66-9A45-A7EC-2D79BB667B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D662064-5CDA-104F-A9EB-4F270ED38C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382589"/>
            <a:ext cx="1566340" cy="365126"/>
          </a:xfrm>
          <a:solidFill>
            <a:schemeClr val="tx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7968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A5DDE-81A5-9249-B0B5-9E6554E4E3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3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265E9-18E9-0B45-B843-ED041D277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Color Palette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D819AF-41F4-8048-BE16-3E1708791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3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4665EA4-8E79-4D46-BF22-008688266576}"/>
              </a:ext>
            </a:extLst>
          </p:cNvPr>
          <p:cNvSpPr/>
          <p:nvPr/>
        </p:nvSpPr>
        <p:spPr>
          <a:xfrm>
            <a:off x="2505227" y="1847879"/>
            <a:ext cx="1134161" cy="350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558F07-4F7D-D844-89CE-4ABFAD06BA11}"/>
              </a:ext>
            </a:extLst>
          </p:cNvPr>
          <p:cNvSpPr/>
          <p:nvPr/>
        </p:nvSpPr>
        <p:spPr>
          <a:xfrm>
            <a:off x="2505227" y="2685412"/>
            <a:ext cx="1134161" cy="350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8F05CB-BCD6-7441-B782-9D0112640A42}"/>
              </a:ext>
            </a:extLst>
          </p:cNvPr>
          <p:cNvSpPr/>
          <p:nvPr/>
        </p:nvSpPr>
        <p:spPr>
          <a:xfrm>
            <a:off x="2505227" y="3179053"/>
            <a:ext cx="1134161" cy="350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067640-D4C4-5748-84A4-B9C24E954A0E}"/>
              </a:ext>
            </a:extLst>
          </p:cNvPr>
          <p:cNvSpPr/>
          <p:nvPr/>
        </p:nvSpPr>
        <p:spPr>
          <a:xfrm>
            <a:off x="2505227" y="3672695"/>
            <a:ext cx="1134161" cy="350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43F16A-9DB5-BD4B-AD9A-DAB0F844930A}"/>
              </a:ext>
            </a:extLst>
          </p:cNvPr>
          <p:cNvSpPr/>
          <p:nvPr/>
        </p:nvSpPr>
        <p:spPr>
          <a:xfrm>
            <a:off x="2505227" y="4166336"/>
            <a:ext cx="1134161" cy="350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B49BA4-8034-7F49-B0AA-949BB131D42C}"/>
              </a:ext>
            </a:extLst>
          </p:cNvPr>
          <p:cNvSpPr/>
          <p:nvPr/>
        </p:nvSpPr>
        <p:spPr>
          <a:xfrm>
            <a:off x="993381" y="2685412"/>
            <a:ext cx="1134161" cy="350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EC0962-D156-AB49-AC1E-4D3C6C5FB165}"/>
              </a:ext>
            </a:extLst>
          </p:cNvPr>
          <p:cNvSpPr/>
          <p:nvPr/>
        </p:nvSpPr>
        <p:spPr>
          <a:xfrm>
            <a:off x="993381" y="3179053"/>
            <a:ext cx="1134161" cy="350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592EFF-9BB4-0E4D-A093-43B3BE97AB27}"/>
              </a:ext>
            </a:extLst>
          </p:cNvPr>
          <p:cNvSpPr/>
          <p:nvPr/>
        </p:nvSpPr>
        <p:spPr>
          <a:xfrm>
            <a:off x="4017073" y="1847879"/>
            <a:ext cx="1134161" cy="350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117668-5DA7-A24F-99D0-8AD4CDDE7C5B}"/>
              </a:ext>
            </a:extLst>
          </p:cNvPr>
          <p:cNvSpPr/>
          <p:nvPr/>
        </p:nvSpPr>
        <p:spPr>
          <a:xfrm>
            <a:off x="4017073" y="2685412"/>
            <a:ext cx="1134161" cy="350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100B4D-AA5E-7543-AD3A-CDD6BF2B433B}"/>
              </a:ext>
            </a:extLst>
          </p:cNvPr>
          <p:cNvSpPr/>
          <p:nvPr/>
        </p:nvSpPr>
        <p:spPr>
          <a:xfrm>
            <a:off x="4017073" y="3179053"/>
            <a:ext cx="1134161" cy="350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69B978-BCF3-AD4F-B562-08DFAC3EA30D}"/>
              </a:ext>
            </a:extLst>
          </p:cNvPr>
          <p:cNvSpPr/>
          <p:nvPr/>
        </p:nvSpPr>
        <p:spPr>
          <a:xfrm>
            <a:off x="4017073" y="3672695"/>
            <a:ext cx="1134161" cy="350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DE3542-5030-1145-AA2A-B810A564DCD5}"/>
              </a:ext>
            </a:extLst>
          </p:cNvPr>
          <p:cNvSpPr/>
          <p:nvPr/>
        </p:nvSpPr>
        <p:spPr>
          <a:xfrm>
            <a:off x="5528919" y="1847879"/>
            <a:ext cx="1134161" cy="350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7EECBE-34A0-5A43-B7FC-CD61ED482C0C}"/>
              </a:ext>
            </a:extLst>
          </p:cNvPr>
          <p:cNvSpPr/>
          <p:nvPr/>
        </p:nvSpPr>
        <p:spPr>
          <a:xfrm>
            <a:off x="5528919" y="2685412"/>
            <a:ext cx="1134161" cy="350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85A288-658A-F548-A228-1768E0FCFE92}"/>
              </a:ext>
            </a:extLst>
          </p:cNvPr>
          <p:cNvSpPr/>
          <p:nvPr/>
        </p:nvSpPr>
        <p:spPr>
          <a:xfrm>
            <a:off x="5528919" y="3179053"/>
            <a:ext cx="1134161" cy="350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300CED-D2B2-1F47-8DC4-6A23F6E9BEDA}"/>
              </a:ext>
            </a:extLst>
          </p:cNvPr>
          <p:cNvSpPr/>
          <p:nvPr/>
        </p:nvSpPr>
        <p:spPr>
          <a:xfrm>
            <a:off x="5528919" y="3672695"/>
            <a:ext cx="1134161" cy="350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0A89DF-5A1D-DF4F-8AD1-4AF689F6123E}"/>
              </a:ext>
            </a:extLst>
          </p:cNvPr>
          <p:cNvSpPr/>
          <p:nvPr/>
        </p:nvSpPr>
        <p:spPr>
          <a:xfrm>
            <a:off x="7040765" y="1847879"/>
            <a:ext cx="1134161" cy="350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623193-8AF2-9E49-91EC-E36866954DD0}"/>
              </a:ext>
            </a:extLst>
          </p:cNvPr>
          <p:cNvSpPr/>
          <p:nvPr/>
        </p:nvSpPr>
        <p:spPr>
          <a:xfrm>
            <a:off x="7040765" y="2685412"/>
            <a:ext cx="1134161" cy="350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E8E8E-C7DA-4E48-BDB3-493FC3AF69F9}"/>
              </a:ext>
            </a:extLst>
          </p:cNvPr>
          <p:cNvSpPr/>
          <p:nvPr/>
        </p:nvSpPr>
        <p:spPr>
          <a:xfrm>
            <a:off x="7040765" y="3179053"/>
            <a:ext cx="1134161" cy="3501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65B239-D770-F54A-8CDC-A0AD0829AF4B}"/>
              </a:ext>
            </a:extLst>
          </p:cNvPr>
          <p:cNvSpPr/>
          <p:nvPr/>
        </p:nvSpPr>
        <p:spPr>
          <a:xfrm>
            <a:off x="7040765" y="3672695"/>
            <a:ext cx="1134161" cy="350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BF5D7E-1051-BD49-916C-15DB68266D83}"/>
              </a:ext>
            </a:extLst>
          </p:cNvPr>
          <p:cNvSpPr/>
          <p:nvPr/>
        </p:nvSpPr>
        <p:spPr>
          <a:xfrm>
            <a:off x="8552611" y="2685412"/>
            <a:ext cx="1134161" cy="350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E6A6F3-25A7-DB47-AD93-3CEA9EA643CB}"/>
              </a:ext>
            </a:extLst>
          </p:cNvPr>
          <p:cNvSpPr/>
          <p:nvPr/>
        </p:nvSpPr>
        <p:spPr>
          <a:xfrm>
            <a:off x="8552611" y="3179053"/>
            <a:ext cx="1134161" cy="350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D7420B-C36D-2A4C-B0E1-DF00C7C92FD0}"/>
              </a:ext>
            </a:extLst>
          </p:cNvPr>
          <p:cNvSpPr/>
          <p:nvPr/>
        </p:nvSpPr>
        <p:spPr>
          <a:xfrm>
            <a:off x="8552611" y="3672695"/>
            <a:ext cx="1134161" cy="350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5F9297-6E57-F64F-867F-0C0E4DA602C9}"/>
              </a:ext>
            </a:extLst>
          </p:cNvPr>
          <p:cNvSpPr/>
          <p:nvPr/>
        </p:nvSpPr>
        <p:spPr>
          <a:xfrm>
            <a:off x="10064458" y="2685412"/>
            <a:ext cx="1134161" cy="350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F9CCDD-65A2-CE4A-B4CB-9A97D970B538}"/>
              </a:ext>
            </a:extLst>
          </p:cNvPr>
          <p:cNvSpPr/>
          <p:nvPr/>
        </p:nvSpPr>
        <p:spPr>
          <a:xfrm>
            <a:off x="10064458" y="3179053"/>
            <a:ext cx="1134161" cy="350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4C97FD-CE15-E94C-A147-AAD0A038CAA6}"/>
              </a:ext>
            </a:extLst>
          </p:cNvPr>
          <p:cNvSpPr/>
          <p:nvPr/>
        </p:nvSpPr>
        <p:spPr>
          <a:xfrm>
            <a:off x="10064458" y="3672695"/>
            <a:ext cx="1134161" cy="350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Example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58A728-751E-B142-AF30-9858DE776131}"/>
              </a:ext>
            </a:extLst>
          </p:cNvPr>
          <p:cNvGrpSpPr/>
          <p:nvPr/>
        </p:nvGrpSpPr>
        <p:grpSpPr>
          <a:xfrm>
            <a:off x="993380" y="1847879"/>
            <a:ext cx="10205238" cy="3162242"/>
            <a:chOff x="993381" y="1847879"/>
            <a:chExt cx="10205238" cy="316224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594A4E-6D49-1540-B228-69D87A57B602}"/>
                </a:ext>
              </a:extLst>
            </p:cNvPr>
            <p:cNvSpPr/>
            <p:nvPr/>
          </p:nvSpPr>
          <p:spPr>
            <a:xfrm>
              <a:off x="2505227" y="4166336"/>
              <a:ext cx="1134161" cy="3501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5A9C2-7DFB-F54D-8E9B-0115D173BBC9}"/>
                </a:ext>
              </a:extLst>
            </p:cNvPr>
            <p:cNvSpPr/>
            <p:nvPr/>
          </p:nvSpPr>
          <p:spPr>
            <a:xfrm>
              <a:off x="2505227" y="4659977"/>
              <a:ext cx="1134161" cy="35014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4B05B9-9D08-EB4F-B0FF-18CBD808CF52}"/>
                </a:ext>
              </a:extLst>
            </p:cNvPr>
            <p:cNvSpPr/>
            <p:nvPr/>
          </p:nvSpPr>
          <p:spPr>
            <a:xfrm>
              <a:off x="993381" y="3672695"/>
              <a:ext cx="1134161" cy="35014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E02C1F-BCC9-9645-B598-91C0EA1ED3E1}"/>
                </a:ext>
              </a:extLst>
            </p:cNvPr>
            <p:cNvSpPr/>
            <p:nvPr/>
          </p:nvSpPr>
          <p:spPr>
            <a:xfrm>
              <a:off x="993381" y="4166336"/>
              <a:ext cx="1134161" cy="3501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59B154-6D79-EA43-83C8-B197FC441B84}"/>
                </a:ext>
              </a:extLst>
            </p:cNvPr>
            <p:cNvSpPr/>
            <p:nvPr/>
          </p:nvSpPr>
          <p:spPr>
            <a:xfrm>
              <a:off x="993381" y="4659977"/>
              <a:ext cx="1134161" cy="35014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4587BF-0C7C-7D41-A8EC-132E8195F857}"/>
                </a:ext>
              </a:extLst>
            </p:cNvPr>
            <p:cNvSpPr/>
            <p:nvPr/>
          </p:nvSpPr>
          <p:spPr>
            <a:xfrm>
              <a:off x="4017073" y="1847879"/>
              <a:ext cx="1134161" cy="350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8FA935-29C7-C34B-ACAB-2B109F6DD57D}"/>
                </a:ext>
              </a:extLst>
            </p:cNvPr>
            <p:cNvSpPr/>
            <p:nvPr/>
          </p:nvSpPr>
          <p:spPr>
            <a:xfrm>
              <a:off x="4017073" y="4166336"/>
              <a:ext cx="1134161" cy="3501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A111AA-1554-CA41-82D8-25624C2B3431}"/>
                </a:ext>
              </a:extLst>
            </p:cNvPr>
            <p:cNvSpPr/>
            <p:nvPr/>
          </p:nvSpPr>
          <p:spPr>
            <a:xfrm>
              <a:off x="4017073" y="4659977"/>
              <a:ext cx="1134161" cy="35014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E3FA3F-ED97-C14E-A98A-ED7F5FD6EA6B}"/>
                </a:ext>
              </a:extLst>
            </p:cNvPr>
            <p:cNvSpPr/>
            <p:nvPr/>
          </p:nvSpPr>
          <p:spPr>
            <a:xfrm>
              <a:off x="5528919" y="1847879"/>
              <a:ext cx="1134161" cy="3501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F17CAA-A43E-274F-896F-5EF6DFEE3C0F}"/>
                </a:ext>
              </a:extLst>
            </p:cNvPr>
            <p:cNvSpPr/>
            <p:nvPr/>
          </p:nvSpPr>
          <p:spPr>
            <a:xfrm>
              <a:off x="5528919" y="4166336"/>
              <a:ext cx="1134161" cy="350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5F08FE-D39B-0545-8187-925E2DB4692B}"/>
                </a:ext>
              </a:extLst>
            </p:cNvPr>
            <p:cNvSpPr/>
            <p:nvPr/>
          </p:nvSpPr>
          <p:spPr>
            <a:xfrm>
              <a:off x="5528919" y="4659977"/>
              <a:ext cx="1134161" cy="35014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245949-0DBE-3740-83D3-5B9BB42D0812}"/>
                </a:ext>
              </a:extLst>
            </p:cNvPr>
            <p:cNvSpPr/>
            <p:nvPr/>
          </p:nvSpPr>
          <p:spPr>
            <a:xfrm>
              <a:off x="7040765" y="1847879"/>
              <a:ext cx="1134161" cy="350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C48BA8-B78B-824B-A7F4-F69976C258D7}"/>
                </a:ext>
              </a:extLst>
            </p:cNvPr>
            <p:cNvSpPr/>
            <p:nvPr/>
          </p:nvSpPr>
          <p:spPr>
            <a:xfrm>
              <a:off x="7040765" y="3672695"/>
              <a:ext cx="1134161" cy="3501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0B0B4F-5FC0-6E44-8CE9-A05F7E326256}"/>
                </a:ext>
              </a:extLst>
            </p:cNvPr>
            <p:cNvSpPr/>
            <p:nvPr/>
          </p:nvSpPr>
          <p:spPr>
            <a:xfrm>
              <a:off x="7040765" y="4166336"/>
              <a:ext cx="1134161" cy="3501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4913C3-A3AE-9F43-A651-70FFB4D810BF}"/>
                </a:ext>
              </a:extLst>
            </p:cNvPr>
            <p:cNvSpPr/>
            <p:nvPr/>
          </p:nvSpPr>
          <p:spPr>
            <a:xfrm>
              <a:off x="7040765" y="4659977"/>
              <a:ext cx="1134161" cy="35014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C923E0-AECA-804A-B83F-7FF71175991D}"/>
                </a:ext>
              </a:extLst>
            </p:cNvPr>
            <p:cNvSpPr/>
            <p:nvPr/>
          </p:nvSpPr>
          <p:spPr>
            <a:xfrm>
              <a:off x="8552611" y="1847879"/>
              <a:ext cx="1134161" cy="3501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7E0413-2306-8449-83C2-B5B5DB0E9713}"/>
                </a:ext>
              </a:extLst>
            </p:cNvPr>
            <p:cNvSpPr/>
            <p:nvPr/>
          </p:nvSpPr>
          <p:spPr>
            <a:xfrm>
              <a:off x="8552611" y="3179053"/>
              <a:ext cx="1134161" cy="35014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599100-82E9-6E42-8622-68C26CCE8CEB}"/>
                </a:ext>
              </a:extLst>
            </p:cNvPr>
            <p:cNvSpPr/>
            <p:nvPr/>
          </p:nvSpPr>
          <p:spPr>
            <a:xfrm>
              <a:off x="8552611" y="3672695"/>
              <a:ext cx="1134161" cy="3501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B11ACA-77F5-D94A-BFC5-FD8CCDA7DBF8}"/>
                </a:ext>
              </a:extLst>
            </p:cNvPr>
            <p:cNvSpPr/>
            <p:nvPr/>
          </p:nvSpPr>
          <p:spPr>
            <a:xfrm>
              <a:off x="8552611" y="4166336"/>
              <a:ext cx="1134161" cy="3501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F7B70E-F476-8A41-B2D7-936E664FDACA}"/>
                </a:ext>
              </a:extLst>
            </p:cNvPr>
            <p:cNvSpPr/>
            <p:nvPr/>
          </p:nvSpPr>
          <p:spPr>
            <a:xfrm>
              <a:off x="8552611" y="4659977"/>
              <a:ext cx="1134161" cy="35014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AE187A-E653-CE4F-9899-B9094C82F568}"/>
                </a:ext>
              </a:extLst>
            </p:cNvPr>
            <p:cNvSpPr/>
            <p:nvPr/>
          </p:nvSpPr>
          <p:spPr>
            <a:xfrm>
              <a:off x="10064458" y="1847879"/>
              <a:ext cx="1134161" cy="350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6387CDF-BC2D-A246-84D6-22F744D94DA5}"/>
                </a:ext>
              </a:extLst>
            </p:cNvPr>
            <p:cNvSpPr/>
            <p:nvPr/>
          </p:nvSpPr>
          <p:spPr>
            <a:xfrm>
              <a:off x="10064458" y="3672695"/>
              <a:ext cx="1134161" cy="35014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E87586-5E21-794C-9C3F-E7440D7A22C2}"/>
                </a:ext>
              </a:extLst>
            </p:cNvPr>
            <p:cNvSpPr/>
            <p:nvPr/>
          </p:nvSpPr>
          <p:spPr>
            <a:xfrm>
              <a:off x="10064458" y="4166336"/>
              <a:ext cx="1134161" cy="35014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400016-4607-7145-9D00-7E522B803E2D}"/>
                </a:ext>
              </a:extLst>
            </p:cNvPr>
            <p:cNvSpPr/>
            <p:nvPr/>
          </p:nvSpPr>
          <p:spPr>
            <a:xfrm>
              <a:off x="10064458" y="4659977"/>
              <a:ext cx="1134161" cy="3501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3C2B86-6CB6-B749-97E4-075BCD00436A}"/>
                </a:ext>
              </a:extLst>
            </p:cNvPr>
            <p:cNvSpPr/>
            <p:nvPr/>
          </p:nvSpPr>
          <p:spPr>
            <a:xfrm>
              <a:off x="993381" y="1847879"/>
              <a:ext cx="1134161" cy="350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89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E2E4DD-1E92-DB4D-9174-5B4F2BABDF1C}"/>
              </a:ext>
            </a:extLst>
          </p:cNvPr>
          <p:cNvGrpSpPr/>
          <p:nvPr/>
        </p:nvGrpSpPr>
        <p:grpSpPr>
          <a:xfrm>
            <a:off x="993381" y="1847879"/>
            <a:ext cx="10205238" cy="3162242"/>
            <a:chOff x="840981" y="53396"/>
            <a:chExt cx="10893804" cy="337560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87F9B33-26FB-2647-AE75-B50A098749E1}"/>
                </a:ext>
              </a:extLst>
            </p:cNvPr>
            <p:cNvGrpSpPr/>
            <p:nvPr/>
          </p:nvGrpSpPr>
          <p:grpSpPr>
            <a:xfrm>
              <a:off x="2454834" y="53396"/>
              <a:ext cx="1210685" cy="3375604"/>
              <a:chOff x="840981" y="607375"/>
              <a:chExt cx="1210685" cy="33756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519B39-F80B-3848-A6A9-71108B9C8496}"/>
                  </a:ext>
                </a:extLst>
              </p:cNvPr>
              <p:cNvSpPr/>
              <p:nvPr/>
            </p:nvSpPr>
            <p:spPr>
              <a:xfrm>
                <a:off x="840981" y="607375"/>
                <a:ext cx="1210685" cy="3737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F49DB4-1CC7-2840-9F75-4A63E2D05DA8}"/>
                  </a:ext>
                </a:extLst>
              </p:cNvPr>
              <p:cNvSpPr/>
              <p:nvPr/>
            </p:nvSpPr>
            <p:spPr>
              <a:xfrm>
                <a:off x="840981" y="1501418"/>
                <a:ext cx="1210685" cy="373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109BA8-DEBF-CE44-96F3-B38BF1021FD6}"/>
                  </a:ext>
                </a:extLst>
              </p:cNvPr>
              <p:cNvSpPr/>
              <p:nvPr/>
            </p:nvSpPr>
            <p:spPr>
              <a:xfrm>
                <a:off x="840981" y="2028366"/>
                <a:ext cx="1210685" cy="37376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E40A931-B6C2-8B4C-B5CA-DB577611702B}"/>
                  </a:ext>
                </a:extLst>
              </p:cNvPr>
              <p:cNvSpPr/>
              <p:nvPr/>
            </p:nvSpPr>
            <p:spPr>
              <a:xfrm>
                <a:off x="840981" y="2555314"/>
                <a:ext cx="1210685" cy="3737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F67FBC-870F-7249-8177-07DCA1D972C9}"/>
                  </a:ext>
                </a:extLst>
              </p:cNvPr>
              <p:cNvSpPr/>
              <p:nvPr/>
            </p:nvSpPr>
            <p:spPr>
              <a:xfrm>
                <a:off x="840981" y="3082262"/>
                <a:ext cx="1210685" cy="37376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09BAC3-9D40-FA45-AB58-AEFFE299A963}"/>
                  </a:ext>
                </a:extLst>
              </p:cNvPr>
              <p:cNvSpPr/>
              <p:nvPr/>
            </p:nvSpPr>
            <p:spPr>
              <a:xfrm>
                <a:off x="840981" y="3609210"/>
                <a:ext cx="1210685" cy="37376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F73AA21-4F20-F146-BB82-064AAB2DDBE4}"/>
                </a:ext>
              </a:extLst>
            </p:cNvPr>
            <p:cNvSpPr/>
            <p:nvPr/>
          </p:nvSpPr>
          <p:spPr>
            <a:xfrm>
              <a:off x="840981" y="53396"/>
              <a:ext cx="1210685" cy="3737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16F16A7-A5D6-844D-A2FA-B84819A39B19}"/>
                </a:ext>
              </a:extLst>
            </p:cNvPr>
            <p:cNvSpPr/>
            <p:nvPr/>
          </p:nvSpPr>
          <p:spPr>
            <a:xfrm>
              <a:off x="840981" y="947439"/>
              <a:ext cx="1210685" cy="3737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ADB3CF9-9804-F84F-AF25-10993032C26F}"/>
                </a:ext>
              </a:extLst>
            </p:cNvPr>
            <p:cNvSpPr/>
            <p:nvPr/>
          </p:nvSpPr>
          <p:spPr>
            <a:xfrm>
              <a:off x="840981" y="1474387"/>
              <a:ext cx="1210685" cy="3737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4087E0F-85E1-F64C-9AD0-06D774DA2088}"/>
                </a:ext>
              </a:extLst>
            </p:cNvPr>
            <p:cNvSpPr/>
            <p:nvPr/>
          </p:nvSpPr>
          <p:spPr>
            <a:xfrm>
              <a:off x="840981" y="2001335"/>
              <a:ext cx="1210685" cy="37376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3DD5BBF-A9CD-B742-BA7C-70839F11D366}"/>
                </a:ext>
              </a:extLst>
            </p:cNvPr>
            <p:cNvSpPr/>
            <p:nvPr/>
          </p:nvSpPr>
          <p:spPr>
            <a:xfrm>
              <a:off x="840981" y="2528283"/>
              <a:ext cx="1210685" cy="3737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0C86667-4323-EF47-8FBA-8EAAF523E099}"/>
                </a:ext>
              </a:extLst>
            </p:cNvPr>
            <p:cNvSpPr/>
            <p:nvPr/>
          </p:nvSpPr>
          <p:spPr>
            <a:xfrm>
              <a:off x="840981" y="3055231"/>
              <a:ext cx="1210685" cy="37376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93B1B2B-6B65-4B4A-B2E8-3ACDD8161FE4}"/>
                </a:ext>
              </a:extLst>
            </p:cNvPr>
            <p:cNvSpPr/>
            <p:nvPr/>
          </p:nvSpPr>
          <p:spPr>
            <a:xfrm>
              <a:off x="4068687" y="53396"/>
              <a:ext cx="1210685" cy="3737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FED2C32-CF0F-6B4D-A5E2-3C7D711F13E5}"/>
                </a:ext>
              </a:extLst>
            </p:cNvPr>
            <p:cNvSpPr/>
            <p:nvPr/>
          </p:nvSpPr>
          <p:spPr>
            <a:xfrm>
              <a:off x="4068687" y="947439"/>
              <a:ext cx="1210685" cy="3737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0C004D4-D773-2146-9E7C-CB5057B26811}"/>
                </a:ext>
              </a:extLst>
            </p:cNvPr>
            <p:cNvSpPr/>
            <p:nvPr/>
          </p:nvSpPr>
          <p:spPr>
            <a:xfrm>
              <a:off x="4068687" y="1474387"/>
              <a:ext cx="1210685" cy="373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A234B1-7403-A648-9D58-D368A08F62D8}"/>
                </a:ext>
              </a:extLst>
            </p:cNvPr>
            <p:cNvSpPr/>
            <p:nvPr/>
          </p:nvSpPr>
          <p:spPr>
            <a:xfrm>
              <a:off x="4068687" y="2001335"/>
              <a:ext cx="1210685" cy="3737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F56CEC-3409-FA4A-B533-50B59CE0F3AA}"/>
                </a:ext>
              </a:extLst>
            </p:cNvPr>
            <p:cNvSpPr/>
            <p:nvPr/>
          </p:nvSpPr>
          <p:spPr>
            <a:xfrm>
              <a:off x="4068687" y="2528283"/>
              <a:ext cx="1210685" cy="3737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0B6CE9C-5C60-F041-AADA-F2EC7EC2AA11}"/>
                </a:ext>
              </a:extLst>
            </p:cNvPr>
            <p:cNvSpPr/>
            <p:nvPr/>
          </p:nvSpPr>
          <p:spPr>
            <a:xfrm>
              <a:off x="4068687" y="3055231"/>
              <a:ext cx="1210685" cy="37376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F79548B-CB50-3E4B-BDC9-914B8E3CBFA7}"/>
                </a:ext>
              </a:extLst>
            </p:cNvPr>
            <p:cNvSpPr/>
            <p:nvPr/>
          </p:nvSpPr>
          <p:spPr>
            <a:xfrm>
              <a:off x="5682540" y="53396"/>
              <a:ext cx="1210685" cy="3737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977AE8D-F7E2-D444-81F5-A69AB43BB75D}"/>
                </a:ext>
              </a:extLst>
            </p:cNvPr>
            <p:cNvSpPr/>
            <p:nvPr/>
          </p:nvSpPr>
          <p:spPr>
            <a:xfrm>
              <a:off x="5682540" y="947439"/>
              <a:ext cx="1210685" cy="3737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AC9C65-5349-EE44-A385-C5C8526C4A0C}"/>
                </a:ext>
              </a:extLst>
            </p:cNvPr>
            <p:cNvSpPr/>
            <p:nvPr/>
          </p:nvSpPr>
          <p:spPr>
            <a:xfrm>
              <a:off x="5682540" y="1474387"/>
              <a:ext cx="1210685" cy="3737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2B8C0BC-C92C-7C40-B221-3D40BBD491CA}"/>
                </a:ext>
              </a:extLst>
            </p:cNvPr>
            <p:cNvSpPr/>
            <p:nvPr/>
          </p:nvSpPr>
          <p:spPr>
            <a:xfrm>
              <a:off x="5682540" y="2001335"/>
              <a:ext cx="1210685" cy="3737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828F825-D978-0742-AE7F-02DF3CFB92D0}"/>
                </a:ext>
              </a:extLst>
            </p:cNvPr>
            <p:cNvSpPr/>
            <p:nvPr/>
          </p:nvSpPr>
          <p:spPr>
            <a:xfrm>
              <a:off x="5682540" y="2528283"/>
              <a:ext cx="1210685" cy="37376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1A8F618-F0C2-4D4F-B2FC-022369279054}"/>
                </a:ext>
              </a:extLst>
            </p:cNvPr>
            <p:cNvSpPr/>
            <p:nvPr/>
          </p:nvSpPr>
          <p:spPr>
            <a:xfrm>
              <a:off x="5682540" y="3055231"/>
              <a:ext cx="1210685" cy="37376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35EE9E0-5B88-C941-9CBB-B8886B423177}"/>
                </a:ext>
              </a:extLst>
            </p:cNvPr>
            <p:cNvSpPr/>
            <p:nvPr/>
          </p:nvSpPr>
          <p:spPr>
            <a:xfrm>
              <a:off x="7296393" y="53396"/>
              <a:ext cx="1210685" cy="37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6FB40D-DBA7-864A-9BE0-F59157DB1BC8}"/>
                </a:ext>
              </a:extLst>
            </p:cNvPr>
            <p:cNvSpPr/>
            <p:nvPr/>
          </p:nvSpPr>
          <p:spPr>
            <a:xfrm>
              <a:off x="7296393" y="947439"/>
              <a:ext cx="1210685" cy="3737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319F19E-4837-9D4E-9D09-D79DCDB51D33}"/>
                </a:ext>
              </a:extLst>
            </p:cNvPr>
            <p:cNvSpPr/>
            <p:nvPr/>
          </p:nvSpPr>
          <p:spPr>
            <a:xfrm>
              <a:off x="7296393" y="1474387"/>
              <a:ext cx="1210685" cy="3737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22A0F79-8879-324D-8DC8-F873474964B6}"/>
                </a:ext>
              </a:extLst>
            </p:cNvPr>
            <p:cNvSpPr/>
            <p:nvPr/>
          </p:nvSpPr>
          <p:spPr>
            <a:xfrm>
              <a:off x="7296393" y="2001335"/>
              <a:ext cx="1210685" cy="3737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F2FDFCA-4D28-254E-9C70-B4311987088B}"/>
                </a:ext>
              </a:extLst>
            </p:cNvPr>
            <p:cNvSpPr/>
            <p:nvPr/>
          </p:nvSpPr>
          <p:spPr>
            <a:xfrm>
              <a:off x="7296393" y="2528283"/>
              <a:ext cx="1210685" cy="37376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ECC5833-B06B-C346-B54B-B5A3EAB57FC9}"/>
                </a:ext>
              </a:extLst>
            </p:cNvPr>
            <p:cNvSpPr/>
            <p:nvPr/>
          </p:nvSpPr>
          <p:spPr>
            <a:xfrm>
              <a:off x="7296393" y="3055231"/>
              <a:ext cx="1210685" cy="3737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296C2B6-9416-A141-ADF1-BA29D4B70CB4}"/>
                </a:ext>
              </a:extLst>
            </p:cNvPr>
            <p:cNvSpPr/>
            <p:nvPr/>
          </p:nvSpPr>
          <p:spPr>
            <a:xfrm>
              <a:off x="8910246" y="53396"/>
              <a:ext cx="1210685" cy="3737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49F467-F332-B24F-AA1D-30AC4DD91DC0}"/>
                </a:ext>
              </a:extLst>
            </p:cNvPr>
            <p:cNvSpPr/>
            <p:nvPr/>
          </p:nvSpPr>
          <p:spPr>
            <a:xfrm>
              <a:off x="8910246" y="947439"/>
              <a:ext cx="1210685" cy="3737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88CDC43-BB3A-B540-9AEB-51E20B9AC293}"/>
                </a:ext>
              </a:extLst>
            </p:cNvPr>
            <p:cNvSpPr/>
            <p:nvPr/>
          </p:nvSpPr>
          <p:spPr>
            <a:xfrm>
              <a:off x="8910246" y="1474387"/>
              <a:ext cx="1210685" cy="3737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50B07AB-2FD9-414F-B4F3-1FAC851E0D56}"/>
                </a:ext>
              </a:extLst>
            </p:cNvPr>
            <p:cNvSpPr/>
            <p:nvPr/>
          </p:nvSpPr>
          <p:spPr>
            <a:xfrm>
              <a:off x="8910246" y="2001335"/>
              <a:ext cx="1210685" cy="3737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36C492-BCCE-EB49-99BF-B50104DDF786}"/>
                </a:ext>
              </a:extLst>
            </p:cNvPr>
            <p:cNvSpPr/>
            <p:nvPr/>
          </p:nvSpPr>
          <p:spPr>
            <a:xfrm>
              <a:off x="8910246" y="2528283"/>
              <a:ext cx="1210685" cy="37376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C011DAB-2912-5143-AE18-214F74ACF76C}"/>
                </a:ext>
              </a:extLst>
            </p:cNvPr>
            <p:cNvSpPr/>
            <p:nvPr/>
          </p:nvSpPr>
          <p:spPr>
            <a:xfrm>
              <a:off x="8910246" y="3055231"/>
              <a:ext cx="1210685" cy="3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F1C49D5-7EA1-D64B-9346-69C978F52E3A}"/>
                </a:ext>
              </a:extLst>
            </p:cNvPr>
            <p:cNvSpPr/>
            <p:nvPr/>
          </p:nvSpPr>
          <p:spPr>
            <a:xfrm>
              <a:off x="10524100" y="53396"/>
              <a:ext cx="1210685" cy="37376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979137-5035-5544-AED0-D55AA2EC1F12}"/>
                </a:ext>
              </a:extLst>
            </p:cNvPr>
            <p:cNvSpPr/>
            <p:nvPr/>
          </p:nvSpPr>
          <p:spPr>
            <a:xfrm>
              <a:off x="10524100" y="947439"/>
              <a:ext cx="1210685" cy="3737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C557C25-A08B-2C46-9AFE-966F4BBBB44D}"/>
                </a:ext>
              </a:extLst>
            </p:cNvPr>
            <p:cNvSpPr/>
            <p:nvPr/>
          </p:nvSpPr>
          <p:spPr>
            <a:xfrm>
              <a:off x="10524100" y="1474387"/>
              <a:ext cx="1210685" cy="373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C019824-D722-7B41-B378-90CA5F3CE3F1}"/>
                </a:ext>
              </a:extLst>
            </p:cNvPr>
            <p:cNvSpPr/>
            <p:nvPr/>
          </p:nvSpPr>
          <p:spPr>
            <a:xfrm>
              <a:off x="10524100" y="2001335"/>
              <a:ext cx="1210685" cy="3737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1AF38CE-CB6E-8547-86DE-819CA49CFB33}"/>
                </a:ext>
              </a:extLst>
            </p:cNvPr>
            <p:cNvSpPr/>
            <p:nvPr/>
          </p:nvSpPr>
          <p:spPr>
            <a:xfrm>
              <a:off x="10524100" y="2528283"/>
              <a:ext cx="1210685" cy="3737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6FAE7F2-7F47-3B4A-B7DA-EA7437C93F48}"/>
                </a:ext>
              </a:extLst>
            </p:cNvPr>
            <p:cNvSpPr/>
            <p:nvPr/>
          </p:nvSpPr>
          <p:spPr>
            <a:xfrm>
              <a:off x="10524100" y="3055231"/>
              <a:ext cx="1210685" cy="37376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2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30CB3E-9E7B-8840-B05F-AF865B4E9611}"/>
              </a:ext>
            </a:extLst>
          </p:cNvPr>
          <p:cNvGrpSpPr/>
          <p:nvPr/>
        </p:nvGrpSpPr>
        <p:grpSpPr>
          <a:xfrm>
            <a:off x="993381" y="1847879"/>
            <a:ext cx="10205238" cy="3162242"/>
            <a:chOff x="840981" y="53396"/>
            <a:chExt cx="10893804" cy="33756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199E1A2-2594-EC43-A4CD-FE60F0A02EFA}"/>
                </a:ext>
              </a:extLst>
            </p:cNvPr>
            <p:cNvGrpSpPr/>
            <p:nvPr/>
          </p:nvGrpSpPr>
          <p:grpSpPr>
            <a:xfrm>
              <a:off x="2454834" y="53396"/>
              <a:ext cx="1210685" cy="3375604"/>
              <a:chOff x="840981" y="607375"/>
              <a:chExt cx="1210685" cy="337560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4964AE7-57CD-394B-8B52-86CC0C899B78}"/>
                  </a:ext>
                </a:extLst>
              </p:cNvPr>
              <p:cNvSpPr/>
              <p:nvPr/>
            </p:nvSpPr>
            <p:spPr>
              <a:xfrm>
                <a:off x="840981" y="607375"/>
                <a:ext cx="1210685" cy="3737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A4DC143-DC65-294C-8505-475C707506E1}"/>
                  </a:ext>
                </a:extLst>
              </p:cNvPr>
              <p:cNvSpPr/>
              <p:nvPr/>
            </p:nvSpPr>
            <p:spPr>
              <a:xfrm>
                <a:off x="840981" y="1501418"/>
                <a:ext cx="1210685" cy="373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1814468-CAEF-374D-8754-92E29B17A17A}"/>
                  </a:ext>
                </a:extLst>
              </p:cNvPr>
              <p:cNvSpPr/>
              <p:nvPr/>
            </p:nvSpPr>
            <p:spPr>
              <a:xfrm>
                <a:off x="840981" y="2028366"/>
                <a:ext cx="1210685" cy="37376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D856183-BF99-834A-BEDE-7A53FE944FCC}"/>
                  </a:ext>
                </a:extLst>
              </p:cNvPr>
              <p:cNvSpPr/>
              <p:nvPr/>
            </p:nvSpPr>
            <p:spPr>
              <a:xfrm>
                <a:off x="840981" y="2555314"/>
                <a:ext cx="1210685" cy="3737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C71531-5197-A04C-A35B-D132600A4784}"/>
                  </a:ext>
                </a:extLst>
              </p:cNvPr>
              <p:cNvSpPr/>
              <p:nvPr/>
            </p:nvSpPr>
            <p:spPr>
              <a:xfrm>
                <a:off x="840981" y="3082262"/>
                <a:ext cx="1210685" cy="37376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0E093A-5089-4341-BA6D-431308F1E8C7}"/>
                  </a:ext>
                </a:extLst>
              </p:cNvPr>
              <p:cNvSpPr/>
              <p:nvPr/>
            </p:nvSpPr>
            <p:spPr>
              <a:xfrm>
                <a:off x="840981" y="3609210"/>
                <a:ext cx="1210685" cy="37376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FEF144-920A-554F-8E29-FB15D1E476FC}"/>
                </a:ext>
              </a:extLst>
            </p:cNvPr>
            <p:cNvSpPr/>
            <p:nvPr/>
          </p:nvSpPr>
          <p:spPr>
            <a:xfrm>
              <a:off x="840981" y="53396"/>
              <a:ext cx="1210685" cy="3737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9854DA7-41FC-D540-87C8-E692C4CFD22F}"/>
                </a:ext>
              </a:extLst>
            </p:cNvPr>
            <p:cNvSpPr/>
            <p:nvPr/>
          </p:nvSpPr>
          <p:spPr>
            <a:xfrm>
              <a:off x="840981" y="947439"/>
              <a:ext cx="1210685" cy="3737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8735DE-A5AD-1C4C-90C9-6179D39643E5}"/>
                </a:ext>
              </a:extLst>
            </p:cNvPr>
            <p:cNvSpPr/>
            <p:nvPr/>
          </p:nvSpPr>
          <p:spPr>
            <a:xfrm>
              <a:off x="840981" y="1474387"/>
              <a:ext cx="1210685" cy="3737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BE6544-C77F-874B-9951-251F595D6499}"/>
                </a:ext>
              </a:extLst>
            </p:cNvPr>
            <p:cNvSpPr/>
            <p:nvPr/>
          </p:nvSpPr>
          <p:spPr>
            <a:xfrm>
              <a:off x="840981" y="2001335"/>
              <a:ext cx="1210685" cy="37376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7CB7A2-0DF3-A240-B360-4A63F0BCDA6A}"/>
                </a:ext>
              </a:extLst>
            </p:cNvPr>
            <p:cNvSpPr/>
            <p:nvPr/>
          </p:nvSpPr>
          <p:spPr>
            <a:xfrm>
              <a:off x="840981" y="2528283"/>
              <a:ext cx="1210685" cy="3737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B2F93D-4C46-2442-A0B5-687F283883A2}"/>
                </a:ext>
              </a:extLst>
            </p:cNvPr>
            <p:cNvSpPr/>
            <p:nvPr/>
          </p:nvSpPr>
          <p:spPr>
            <a:xfrm>
              <a:off x="840981" y="3055231"/>
              <a:ext cx="1210685" cy="37376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A2C38F-0AC1-A243-AEC5-115083B8D246}"/>
                </a:ext>
              </a:extLst>
            </p:cNvPr>
            <p:cNvSpPr/>
            <p:nvPr/>
          </p:nvSpPr>
          <p:spPr>
            <a:xfrm>
              <a:off x="4068687" y="53396"/>
              <a:ext cx="1210685" cy="3737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0270D5-FC4F-6B4A-9452-80FB7EF1015F}"/>
                </a:ext>
              </a:extLst>
            </p:cNvPr>
            <p:cNvSpPr/>
            <p:nvPr/>
          </p:nvSpPr>
          <p:spPr>
            <a:xfrm>
              <a:off x="4068687" y="947439"/>
              <a:ext cx="1210685" cy="3737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33727D-5732-AD48-AAE3-F39086E43C27}"/>
                </a:ext>
              </a:extLst>
            </p:cNvPr>
            <p:cNvSpPr/>
            <p:nvPr/>
          </p:nvSpPr>
          <p:spPr>
            <a:xfrm>
              <a:off x="4068687" y="1474387"/>
              <a:ext cx="1210685" cy="373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03FE61-9CB1-FB4C-96BD-89C253C425C6}"/>
                </a:ext>
              </a:extLst>
            </p:cNvPr>
            <p:cNvSpPr/>
            <p:nvPr/>
          </p:nvSpPr>
          <p:spPr>
            <a:xfrm>
              <a:off x="4068687" y="2001335"/>
              <a:ext cx="1210685" cy="3737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6D788F-D213-F141-88DF-E94EF8E145A4}"/>
                </a:ext>
              </a:extLst>
            </p:cNvPr>
            <p:cNvSpPr/>
            <p:nvPr/>
          </p:nvSpPr>
          <p:spPr>
            <a:xfrm>
              <a:off x="4068687" y="2528283"/>
              <a:ext cx="1210685" cy="3737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C2EB83-092E-7349-B47B-376F3BF89FD9}"/>
                </a:ext>
              </a:extLst>
            </p:cNvPr>
            <p:cNvSpPr/>
            <p:nvPr/>
          </p:nvSpPr>
          <p:spPr>
            <a:xfrm>
              <a:off x="4068687" y="3055231"/>
              <a:ext cx="1210685" cy="37376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79FCE5-D1B8-6C48-975F-F725C3CE5DDE}"/>
                </a:ext>
              </a:extLst>
            </p:cNvPr>
            <p:cNvSpPr/>
            <p:nvPr/>
          </p:nvSpPr>
          <p:spPr>
            <a:xfrm>
              <a:off x="5682540" y="53396"/>
              <a:ext cx="1210685" cy="3737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B2AF9D-5CBF-3049-9B93-2F660CE4AEC8}"/>
                </a:ext>
              </a:extLst>
            </p:cNvPr>
            <p:cNvSpPr/>
            <p:nvPr/>
          </p:nvSpPr>
          <p:spPr>
            <a:xfrm>
              <a:off x="5682540" y="947439"/>
              <a:ext cx="1210685" cy="3737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98070D-13ED-7E47-B4BE-C164B82AAF23}"/>
                </a:ext>
              </a:extLst>
            </p:cNvPr>
            <p:cNvSpPr/>
            <p:nvPr/>
          </p:nvSpPr>
          <p:spPr>
            <a:xfrm>
              <a:off x="5682540" y="1474387"/>
              <a:ext cx="1210685" cy="3737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5100EE-6DF1-564B-9576-F8A103C6DD64}"/>
                </a:ext>
              </a:extLst>
            </p:cNvPr>
            <p:cNvSpPr/>
            <p:nvPr/>
          </p:nvSpPr>
          <p:spPr>
            <a:xfrm>
              <a:off x="5682540" y="2001335"/>
              <a:ext cx="1210685" cy="3737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F9FBCB-87B2-8141-AF11-0FD60EE4AD4E}"/>
                </a:ext>
              </a:extLst>
            </p:cNvPr>
            <p:cNvSpPr/>
            <p:nvPr/>
          </p:nvSpPr>
          <p:spPr>
            <a:xfrm>
              <a:off x="5682540" y="2528283"/>
              <a:ext cx="1210685" cy="37376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31D4CA-2A30-7B4C-9250-A4A4ECF39E84}"/>
                </a:ext>
              </a:extLst>
            </p:cNvPr>
            <p:cNvSpPr/>
            <p:nvPr/>
          </p:nvSpPr>
          <p:spPr>
            <a:xfrm>
              <a:off x="5682540" y="3055231"/>
              <a:ext cx="1210685" cy="37376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D78D3D-14F6-1B4A-A828-BB5B2020587A}"/>
                </a:ext>
              </a:extLst>
            </p:cNvPr>
            <p:cNvSpPr/>
            <p:nvPr/>
          </p:nvSpPr>
          <p:spPr>
            <a:xfrm>
              <a:off x="7296393" y="53396"/>
              <a:ext cx="1210685" cy="37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9AFC23-C612-5F4B-9FDB-8906B27E81CC}"/>
                </a:ext>
              </a:extLst>
            </p:cNvPr>
            <p:cNvSpPr/>
            <p:nvPr/>
          </p:nvSpPr>
          <p:spPr>
            <a:xfrm>
              <a:off x="7296393" y="947439"/>
              <a:ext cx="1210685" cy="3737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1FFF6F-AF95-814C-8CC7-D43EE4C284DF}"/>
                </a:ext>
              </a:extLst>
            </p:cNvPr>
            <p:cNvSpPr/>
            <p:nvPr/>
          </p:nvSpPr>
          <p:spPr>
            <a:xfrm>
              <a:off x="7296393" y="1474387"/>
              <a:ext cx="1210685" cy="3737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FA6016-4672-8043-A520-DC0612AD5AE9}"/>
                </a:ext>
              </a:extLst>
            </p:cNvPr>
            <p:cNvSpPr/>
            <p:nvPr/>
          </p:nvSpPr>
          <p:spPr>
            <a:xfrm>
              <a:off x="7296393" y="2001335"/>
              <a:ext cx="1210685" cy="3737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820107-A585-2848-914C-6A1AC7ADF00F}"/>
                </a:ext>
              </a:extLst>
            </p:cNvPr>
            <p:cNvSpPr/>
            <p:nvPr/>
          </p:nvSpPr>
          <p:spPr>
            <a:xfrm>
              <a:off x="7296393" y="2528283"/>
              <a:ext cx="1210685" cy="37376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FFACE4-9A3E-6C4A-AE09-7F3F725097ED}"/>
                </a:ext>
              </a:extLst>
            </p:cNvPr>
            <p:cNvSpPr/>
            <p:nvPr/>
          </p:nvSpPr>
          <p:spPr>
            <a:xfrm>
              <a:off x="7296393" y="3055231"/>
              <a:ext cx="1210685" cy="3737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EB439C-5A70-454D-B8BC-8344E153A9FC}"/>
                </a:ext>
              </a:extLst>
            </p:cNvPr>
            <p:cNvSpPr/>
            <p:nvPr/>
          </p:nvSpPr>
          <p:spPr>
            <a:xfrm>
              <a:off x="8910246" y="53396"/>
              <a:ext cx="1210685" cy="3737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9518939-1F7B-D648-B9FA-AFDC0A966948}"/>
                </a:ext>
              </a:extLst>
            </p:cNvPr>
            <p:cNvSpPr/>
            <p:nvPr/>
          </p:nvSpPr>
          <p:spPr>
            <a:xfrm>
              <a:off x="8910246" y="947439"/>
              <a:ext cx="1210685" cy="3737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CA20B13-D20D-1B44-9749-BC5E8BCEEAE9}"/>
                </a:ext>
              </a:extLst>
            </p:cNvPr>
            <p:cNvSpPr/>
            <p:nvPr/>
          </p:nvSpPr>
          <p:spPr>
            <a:xfrm>
              <a:off x="8910246" y="1474387"/>
              <a:ext cx="1210685" cy="3737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329DD6-38F0-A441-8F40-72D8C8C99E25}"/>
                </a:ext>
              </a:extLst>
            </p:cNvPr>
            <p:cNvSpPr/>
            <p:nvPr/>
          </p:nvSpPr>
          <p:spPr>
            <a:xfrm>
              <a:off x="8910246" y="2001335"/>
              <a:ext cx="1210685" cy="3737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6C673B-6476-7B48-ADA8-757FDC332296}"/>
                </a:ext>
              </a:extLst>
            </p:cNvPr>
            <p:cNvSpPr/>
            <p:nvPr/>
          </p:nvSpPr>
          <p:spPr>
            <a:xfrm>
              <a:off x="8910246" y="2528283"/>
              <a:ext cx="1210685" cy="37376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A16954-7F08-6349-B80C-009566873D22}"/>
                </a:ext>
              </a:extLst>
            </p:cNvPr>
            <p:cNvSpPr/>
            <p:nvPr/>
          </p:nvSpPr>
          <p:spPr>
            <a:xfrm>
              <a:off x="8910246" y="3055231"/>
              <a:ext cx="1210685" cy="3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F03EBF-7073-F54B-81B2-D44D44826479}"/>
                </a:ext>
              </a:extLst>
            </p:cNvPr>
            <p:cNvSpPr/>
            <p:nvPr/>
          </p:nvSpPr>
          <p:spPr>
            <a:xfrm>
              <a:off x="10524100" y="53396"/>
              <a:ext cx="1210685" cy="37376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390BA3-B06B-A448-B3D9-DFF2BB1273E3}"/>
                </a:ext>
              </a:extLst>
            </p:cNvPr>
            <p:cNvSpPr/>
            <p:nvPr/>
          </p:nvSpPr>
          <p:spPr>
            <a:xfrm>
              <a:off x="10524100" y="947439"/>
              <a:ext cx="1210685" cy="3737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84A1D2D-C830-E94A-A933-E9A0BEC583DC}"/>
                </a:ext>
              </a:extLst>
            </p:cNvPr>
            <p:cNvSpPr/>
            <p:nvPr/>
          </p:nvSpPr>
          <p:spPr>
            <a:xfrm>
              <a:off x="10524100" y="1474387"/>
              <a:ext cx="1210685" cy="373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9C0465-3505-BF41-B93B-F139E0F4864E}"/>
                </a:ext>
              </a:extLst>
            </p:cNvPr>
            <p:cNvSpPr/>
            <p:nvPr/>
          </p:nvSpPr>
          <p:spPr>
            <a:xfrm>
              <a:off x="10524100" y="2001335"/>
              <a:ext cx="1210685" cy="3737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7294B3-969F-C34D-ACDD-EEE23925DEF1}"/>
                </a:ext>
              </a:extLst>
            </p:cNvPr>
            <p:cNvSpPr/>
            <p:nvPr/>
          </p:nvSpPr>
          <p:spPr>
            <a:xfrm>
              <a:off x="10524100" y="2528283"/>
              <a:ext cx="1210685" cy="3737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906BA75-5FD7-5443-B5CA-7649AADAE2F4}"/>
                </a:ext>
              </a:extLst>
            </p:cNvPr>
            <p:cNvSpPr/>
            <p:nvPr/>
          </p:nvSpPr>
          <p:spPr>
            <a:xfrm>
              <a:off x="10524100" y="3055231"/>
              <a:ext cx="1210685" cy="37376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65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44C47-595A-9D4B-A01B-788C03273C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6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FE759-2E04-6A4B-A8CB-2570D0F77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81257"/>
      </p:ext>
    </p:extLst>
  </p:cSld>
  <p:clrMapOvr>
    <a:masterClrMapping/>
  </p:clrMapOvr>
</p:sld>
</file>

<file path=ppt/theme/theme1.xml><?xml version="1.0" encoding="utf-8"?>
<a:theme xmlns:a="http://schemas.openxmlformats.org/drawingml/2006/main" name="2020ProgMTG">
  <a:themeElements>
    <a:clrScheme name="Custom 2">
      <a:dk1>
        <a:srgbClr val="000000"/>
      </a:dk1>
      <a:lt1>
        <a:srgbClr val="FFFFFF"/>
      </a:lt1>
      <a:dk2>
        <a:srgbClr val="FFC734"/>
      </a:dk2>
      <a:lt2>
        <a:srgbClr val="E7E6E6"/>
      </a:lt2>
      <a:accent1>
        <a:srgbClr val="3EBEA9"/>
      </a:accent1>
      <a:accent2>
        <a:srgbClr val="FF4200"/>
      </a:accent2>
      <a:accent3>
        <a:srgbClr val="0072C2"/>
      </a:accent3>
      <a:accent4>
        <a:srgbClr val="1D649E"/>
      </a:accent4>
      <a:accent5>
        <a:srgbClr val="D12B33"/>
      </a:accent5>
      <a:accent6>
        <a:srgbClr val="F3316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0" indent="0" algn="l">
          <a:buFont typeface="+mj-lt"/>
          <a:buNone/>
          <a:defRPr kumimoji="1"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ProgMTG" id="{6155F4B3-4AB9-B547-97CD-359417E6F37B}" vid="{6F02682B-693A-944F-974B-3368A537E8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2020ProgMTG</Template>
  <TotalTime>65</TotalTime>
  <Words>136</Words>
  <Application>Microsoft Macintosh PowerPoint</Application>
  <PresentationFormat>Widescreen</PresentationFormat>
  <Paragraphs>135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2020ProgMTG</vt:lpstr>
      <vt:lpstr>Color Palette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Palette</dc:title>
  <dc:subject/>
  <dc:creator>student</dc:creator>
  <cp:keywords/>
  <dc:description/>
  <cp:lastModifiedBy>岩間 清太朗</cp:lastModifiedBy>
  <cp:revision>9</cp:revision>
  <dcterms:created xsi:type="dcterms:W3CDTF">2021-03-07T06:58:32Z</dcterms:created>
  <dcterms:modified xsi:type="dcterms:W3CDTF">2021-03-07T08:07:51Z</dcterms:modified>
  <cp:category/>
</cp:coreProperties>
</file>