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AD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6"/>
    <p:restoredTop sz="94664"/>
  </p:normalViewPr>
  <p:slideViewPr>
    <p:cSldViewPr snapToGrid="0" snapToObjects="1" showGuides="1">
      <p:cViewPr>
        <p:scale>
          <a:sx n="171" d="100"/>
          <a:sy n="171" d="100"/>
        </p:scale>
        <p:origin x="2568" y="6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4500">
                <a:latin typeface="+mj-lt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E2BF-EDE0-F44F-A621-4AD048255429}" type="datetimeFigureOut">
              <a:t>3/7/21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5DDE-81A5-9249-B0B5-9E6554E4E3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3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696" y="2618431"/>
            <a:ext cx="10363200" cy="774055"/>
          </a:xfrm>
        </p:spPr>
        <p:txBody>
          <a:bodyPr anchor="b"/>
          <a:lstStyle>
            <a:lvl1pPr algn="l">
              <a:defRPr sz="4500">
                <a:latin typeface="+mj-lt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4696" y="4127822"/>
            <a:ext cx="10889104" cy="1994841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algn="l"/>
            <a:r>
              <a:rPr lang="en-US" altLang="ja-JP" sz="2800" dirty="0" err="1"/>
              <a:t>xxxxxxx</a:t>
            </a:r>
            <a:endParaRPr lang="en-US" altLang="ja-JP" sz="2800" dirty="0"/>
          </a:p>
          <a:p>
            <a:pPr algn="l"/>
            <a:r>
              <a:rPr lang="en-US" altLang="ja-JP" sz="2800" dirty="0"/>
              <a:t>Seitaro Iwama</a:t>
            </a:r>
          </a:p>
          <a:p>
            <a:pPr algn="l"/>
            <a:r>
              <a:rPr lang="en-US" altLang="ja-JP" sz="2800" dirty="0"/>
              <a:t>Laboratory for Rehabilitation Neuroscience,</a:t>
            </a:r>
          </a:p>
          <a:p>
            <a:pPr algn="l"/>
            <a:r>
              <a:rPr lang="en-US" altLang="ja-JP" sz="2800" dirty="0"/>
              <a:t>Graduate School of Science and Technology, Keio University.</a:t>
            </a:r>
            <a:endParaRPr lang="ja-JP" altLang="en-US" sz="2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E2BF-EDE0-F44F-A621-4AD048255429}" type="datetimeFigureOut">
              <a:t>3/7/21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5DDE-81A5-9249-B0B5-9E6554E4E320}" type="slidenum">
              <a:t>‹#›</a:t>
            </a:fld>
            <a:endParaRPr lang="en-US"/>
          </a:p>
        </p:txBody>
      </p:sp>
      <p:sp>
        <p:nvSpPr>
          <p:cNvPr id="8" name="字幕 2">
            <a:extLst>
              <a:ext uri="{FF2B5EF4-FFF2-40B4-BE49-F238E27FC236}">
                <a16:creationId xmlns:a16="http://schemas.microsoft.com/office/drawing/2014/main" id="{04FE31F9-7309-6D44-81D5-367C8B88CC35}"/>
              </a:ext>
            </a:extLst>
          </p:cNvPr>
          <p:cNvSpPr txBox="1">
            <a:spLocks/>
          </p:cNvSpPr>
          <p:nvPr/>
        </p:nvSpPr>
        <p:spPr>
          <a:xfrm>
            <a:off x="464696" y="4127823"/>
            <a:ext cx="9144000" cy="199484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08929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E2BF-EDE0-F44F-A621-4AD048255429}" type="datetimeFigureOut">
              <a:t>3/7/21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5DDE-81A5-9249-B0B5-9E6554E4E320}" type="slidenum"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921BA63-6B29-BF42-9492-6C26C1366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40" y="162165"/>
            <a:ext cx="10515600" cy="600443"/>
          </a:xfrm>
        </p:spPr>
        <p:txBody>
          <a:bodyPr>
            <a:normAutofit/>
          </a:bodyPr>
          <a:lstStyle>
            <a:lvl1pPr>
              <a:defRPr sz="3200">
                <a:latin typeface="+mj-lt"/>
                <a:ea typeface="MS PGothic" panose="020B0600070205080204" pitchFamily="34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86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CBCE02-D944-A748-A614-44A5A4540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40" y="162165"/>
            <a:ext cx="10515600" cy="600443"/>
          </a:xfrm>
        </p:spPr>
        <p:txBody>
          <a:bodyPr>
            <a:normAutofit/>
          </a:bodyPr>
          <a:lstStyle>
            <a:lvl1pPr>
              <a:defRPr sz="3200">
                <a:latin typeface="+mj-lt"/>
                <a:ea typeface="MS PGothic" panose="020B0600070205080204" pitchFamily="34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E9D18370-0680-E24D-8EA7-97E16BB399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9140" y="6215704"/>
            <a:ext cx="11633216" cy="480131"/>
          </a:xfrm>
        </p:spPr>
        <p:txBody>
          <a:bodyPr wrap="square" anchor="t" anchorCtr="0">
            <a:spAutoFit/>
          </a:bodyPr>
          <a:lstStyle>
            <a:lvl1pPr marL="0" indent="0">
              <a:buNone/>
              <a:defRPr sz="2800">
                <a:latin typeface="+mj-lt"/>
              </a:defRPr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 sz="2400"/>
            </a:lvl4pPr>
            <a:lvl5pPr marL="1371600" indent="0">
              <a:buNone/>
              <a:defRPr sz="2400"/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65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E2BF-EDE0-F44F-A621-4AD048255429}" type="datetimeFigureOut">
              <a:t>3/7/21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5DDE-81A5-9249-B0B5-9E6554E4E3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E2BF-EDE0-F44F-A621-4AD048255429}" type="datetimeFigureOut">
              <a:t>3/7/21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5DDE-81A5-9249-B0B5-9E6554E4E320}" type="slidenum">
              <a:t>‹#›</a:t>
            </a:fld>
            <a:endParaRPr lang="en-US"/>
          </a:p>
        </p:txBody>
      </p:sp>
      <p:sp>
        <p:nvSpPr>
          <p:cNvPr id="5" name="タイトル 40">
            <a:extLst>
              <a:ext uri="{FF2B5EF4-FFF2-40B4-BE49-F238E27FC236}">
                <a16:creationId xmlns:a16="http://schemas.microsoft.com/office/drawing/2014/main" id="{97ECDED2-E536-3341-A411-8E784FC83B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1998" cy="600443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>
                <a:solidFill>
                  <a:schemeClr val="bg1"/>
                </a:solidFill>
                <a:latin typeface="+mj-lt"/>
              </a:rPr>
              <a:t>Title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38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E2BF-EDE0-F44F-A621-4AD048255429}" type="datetimeFigureOut">
              <a:t>3/7/21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5DDE-81A5-9249-B0B5-9E6554E4E3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3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0E2BF-EDE0-F44F-A621-4AD048255429}" type="datetimeFigureOut">
              <a:t>3/7/21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6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A5DDE-81A5-9249-B0B5-9E6554E4E3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3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E265E9-18E9-0B45-B843-ED041D2770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Color Palette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1D819AF-41F4-8048-BE16-3E1708791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3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>
            <a:extLst>
              <a:ext uri="{FF2B5EF4-FFF2-40B4-BE49-F238E27FC236}">
                <a16:creationId xmlns:a16="http://schemas.microsoft.com/office/drawing/2014/main" id="{DEE2E4DD-1E92-DB4D-9174-5B4F2BABDF1C}"/>
              </a:ext>
            </a:extLst>
          </p:cNvPr>
          <p:cNvGrpSpPr/>
          <p:nvPr/>
        </p:nvGrpSpPr>
        <p:grpSpPr>
          <a:xfrm>
            <a:off x="993381" y="166862"/>
            <a:ext cx="10205238" cy="3162242"/>
            <a:chOff x="840981" y="53396"/>
            <a:chExt cx="10893804" cy="3375604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87F9B33-26FB-2647-AE75-B50A098749E1}"/>
                </a:ext>
              </a:extLst>
            </p:cNvPr>
            <p:cNvGrpSpPr/>
            <p:nvPr/>
          </p:nvGrpSpPr>
          <p:grpSpPr>
            <a:xfrm>
              <a:off x="2454834" y="53396"/>
              <a:ext cx="1210685" cy="3375604"/>
              <a:chOff x="840981" y="607375"/>
              <a:chExt cx="1210685" cy="337560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B519B39-F80B-3848-A6A9-71108B9C8496}"/>
                  </a:ext>
                </a:extLst>
              </p:cNvPr>
              <p:cNvSpPr/>
              <p:nvPr/>
            </p:nvSpPr>
            <p:spPr>
              <a:xfrm>
                <a:off x="840981" y="607375"/>
                <a:ext cx="1210685" cy="37376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Example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CF49DB4-1CC7-2840-9F75-4A63E2D05DA8}"/>
                  </a:ext>
                </a:extLst>
              </p:cNvPr>
              <p:cNvSpPr/>
              <p:nvPr/>
            </p:nvSpPr>
            <p:spPr>
              <a:xfrm>
                <a:off x="840981" y="1501418"/>
                <a:ext cx="1210685" cy="37376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Example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109BA8-DEBF-CE44-96F3-B38BF1021FD6}"/>
                  </a:ext>
                </a:extLst>
              </p:cNvPr>
              <p:cNvSpPr/>
              <p:nvPr/>
            </p:nvSpPr>
            <p:spPr>
              <a:xfrm>
                <a:off x="840981" y="2028366"/>
                <a:ext cx="1210685" cy="37376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Example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E40A931-B6C2-8B4C-B5CA-DB577611702B}"/>
                  </a:ext>
                </a:extLst>
              </p:cNvPr>
              <p:cNvSpPr/>
              <p:nvPr/>
            </p:nvSpPr>
            <p:spPr>
              <a:xfrm>
                <a:off x="840981" y="2555314"/>
                <a:ext cx="1210685" cy="37376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Example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3F67FBC-870F-7249-8177-07DCA1D972C9}"/>
                  </a:ext>
                </a:extLst>
              </p:cNvPr>
              <p:cNvSpPr/>
              <p:nvPr/>
            </p:nvSpPr>
            <p:spPr>
              <a:xfrm>
                <a:off x="840981" y="3082262"/>
                <a:ext cx="1210685" cy="37376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Example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C09BAC3-9D40-FA45-AB58-AEFFE299A963}"/>
                  </a:ext>
                </a:extLst>
              </p:cNvPr>
              <p:cNvSpPr/>
              <p:nvPr/>
            </p:nvSpPr>
            <p:spPr>
              <a:xfrm>
                <a:off x="840981" y="3609210"/>
                <a:ext cx="1210685" cy="37376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Example</a:t>
                </a:r>
              </a:p>
            </p:txBody>
          </p: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F73AA21-4F20-F146-BB82-064AAB2DDBE4}"/>
                </a:ext>
              </a:extLst>
            </p:cNvPr>
            <p:cNvSpPr/>
            <p:nvPr/>
          </p:nvSpPr>
          <p:spPr>
            <a:xfrm>
              <a:off x="840981" y="53396"/>
              <a:ext cx="1210685" cy="37376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16F16A7-A5D6-844D-A2FA-B84819A39B19}"/>
                </a:ext>
              </a:extLst>
            </p:cNvPr>
            <p:cNvSpPr/>
            <p:nvPr/>
          </p:nvSpPr>
          <p:spPr>
            <a:xfrm>
              <a:off x="840981" y="947439"/>
              <a:ext cx="1210685" cy="3737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ADB3CF9-9804-F84F-AF25-10993032C26F}"/>
                </a:ext>
              </a:extLst>
            </p:cNvPr>
            <p:cNvSpPr/>
            <p:nvPr/>
          </p:nvSpPr>
          <p:spPr>
            <a:xfrm>
              <a:off x="840981" y="1474387"/>
              <a:ext cx="1210685" cy="37376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4087E0F-85E1-F64C-9AD0-06D774DA2088}"/>
                </a:ext>
              </a:extLst>
            </p:cNvPr>
            <p:cNvSpPr/>
            <p:nvPr/>
          </p:nvSpPr>
          <p:spPr>
            <a:xfrm>
              <a:off x="840981" y="2001335"/>
              <a:ext cx="1210685" cy="37376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3DD5BBF-A9CD-B742-BA7C-70839F11D366}"/>
                </a:ext>
              </a:extLst>
            </p:cNvPr>
            <p:cNvSpPr/>
            <p:nvPr/>
          </p:nvSpPr>
          <p:spPr>
            <a:xfrm>
              <a:off x="840981" y="2528283"/>
              <a:ext cx="1210685" cy="37376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0C86667-4323-EF47-8FBA-8EAAF523E099}"/>
                </a:ext>
              </a:extLst>
            </p:cNvPr>
            <p:cNvSpPr/>
            <p:nvPr/>
          </p:nvSpPr>
          <p:spPr>
            <a:xfrm>
              <a:off x="840981" y="3055231"/>
              <a:ext cx="1210685" cy="37376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93B1B2B-6B65-4B4A-B2E8-3ACDD8161FE4}"/>
                </a:ext>
              </a:extLst>
            </p:cNvPr>
            <p:cNvSpPr/>
            <p:nvPr/>
          </p:nvSpPr>
          <p:spPr>
            <a:xfrm>
              <a:off x="4068687" y="53396"/>
              <a:ext cx="1210685" cy="37376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FED2C32-CF0F-6B4D-A5E2-3C7D711F13E5}"/>
                </a:ext>
              </a:extLst>
            </p:cNvPr>
            <p:cNvSpPr/>
            <p:nvPr/>
          </p:nvSpPr>
          <p:spPr>
            <a:xfrm>
              <a:off x="4068687" y="947439"/>
              <a:ext cx="1210685" cy="3737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0C004D4-D773-2146-9E7C-CB5057B26811}"/>
                </a:ext>
              </a:extLst>
            </p:cNvPr>
            <p:cNvSpPr/>
            <p:nvPr/>
          </p:nvSpPr>
          <p:spPr>
            <a:xfrm>
              <a:off x="4068687" y="1474387"/>
              <a:ext cx="1210685" cy="3737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3A234B1-7403-A648-9D58-D368A08F62D8}"/>
                </a:ext>
              </a:extLst>
            </p:cNvPr>
            <p:cNvSpPr/>
            <p:nvPr/>
          </p:nvSpPr>
          <p:spPr>
            <a:xfrm>
              <a:off x="4068687" y="2001335"/>
              <a:ext cx="1210685" cy="3737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6F56CEC-3409-FA4A-B533-50B59CE0F3AA}"/>
                </a:ext>
              </a:extLst>
            </p:cNvPr>
            <p:cNvSpPr/>
            <p:nvPr/>
          </p:nvSpPr>
          <p:spPr>
            <a:xfrm>
              <a:off x="4068687" y="2528283"/>
              <a:ext cx="1210685" cy="3737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0B6CE9C-5C60-F041-AADA-F2EC7EC2AA11}"/>
                </a:ext>
              </a:extLst>
            </p:cNvPr>
            <p:cNvSpPr/>
            <p:nvPr/>
          </p:nvSpPr>
          <p:spPr>
            <a:xfrm>
              <a:off x="4068687" y="3055231"/>
              <a:ext cx="1210685" cy="37376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F79548B-CB50-3E4B-BDC9-914B8E3CBFA7}"/>
                </a:ext>
              </a:extLst>
            </p:cNvPr>
            <p:cNvSpPr/>
            <p:nvPr/>
          </p:nvSpPr>
          <p:spPr>
            <a:xfrm>
              <a:off x="5682540" y="53396"/>
              <a:ext cx="1210685" cy="37376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977AE8D-F7E2-D444-81F5-A69AB43BB75D}"/>
                </a:ext>
              </a:extLst>
            </p:cNvPr>
            <p:cNvSpPr/>
            <p:nvPr/>
          </p:nvSpPr>
          <p:spPr>
            <a:xfrm>
              <a:off x="5682540" y="947439"/>
              <a:ext cx="1210685" cy="37376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BAC9C65-5349-EE44-A385-C5C8526C4A0C}"/>
                </a:ext>
              </a:extLst>
            </p:cNvPr>
            <p:cNvSpPr/>
            <p:nvPr/>
          </p:nvSpPr>
          <p:spPr>
            <a:xfrm>
              <a:off x="5682540" y="1474387"/>
              <a:ext cx="1210685" cy="37376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2B8C0BC-C92C-7C40-B221-3D40BBD491CA}"/>
                </a:ext>
              </a:extLst>
            </p:cNvPr>
            <p:cNvSpPr/>
            <p:nvPr/>
          </p:nvSpPr>
          <p:spPr>
            <a:xfrm>
              <a:off x="5682540" y="2001335"/>
              <a:ext cx="1210685" cy="37376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828F825-D978-0742-AE7F-02DF3CFB92D0}"/>
                </a:ext>
              </a:extLst>
            </p:cNvPr>
            <p:cNvSpPr/>
            <p:nvPr/>
          </p:nvSpPr>
          <p:spPr>
            <a:xfrm>
              <a:off x="5682540" y="2528283"/>
              <a:ext cx="1210685" cy="37376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1A8F618-F0C2-4D4F-B2FC-022369279054}"/>
                </a:ext>
              </a:extLst>
            </p:cNvPr>
            <p:cNvSpPr/>
            <p:nvPr/>
          </p:nvSpPr>
          <p:spPr>
            <a:xfrm>
              <a:off x="5682540" y="3055231"/>
              <a:ext cx="1210685" cy="37376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35EE9E0-5B88-C941-9CBB-B8886B423177}"/>
                </a:ext>
              </a:extLst>
            </p:cNvPr>
            <p:cNvSpPr/>
            <p:nvPr/>
          </p:nvSpPr>
          <p:spPr>
            <a:xfrm>
              <a:off x="7296393" y="53396"/>
              <a:ext cx="1210685" cy="37376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76FB40D-DBA7-864A-9BE0-F59157DB1BC8}"/>
                </a:ext>
              </a:extLst>
            </p:cNvPr>
            <p:cNvSpPr/>
            <p:nvPr/>
          </p:nvSpPr>
          <p:spPr>
            <a:xfrm>
              <a:off x="7296393" y="947439"/>
              <a:ext cx="1210685" cy="37376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319F19E-4837-9D4E-9D09-D79DCDB51D33}"/>
                </a:ext>
              </a:extLst>
            </p:cNvPr>
            <p:cNvSpPr/>
            <p:nvPr/>
          </p:nvSpPr>
          <p:spPr>
            <a:xfrm>
              <a:off x="7296393" y="1474387"/>
              <a:ext cx="1210685" cy="37376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22A0F79-8879-324D-8DC8-F873474964B6}"/>
                </a:ext>
              </a:extLst>
            </p:cNvPr>
            <p:cNvSpPr/>
            <p:nvPr/>
          </p:nvSpPr>
          <p:spPr>
            <a:xfrm>
              <a:off x="7296393" y="2001335"/>
              <a:ext cx="1210685" cy="3737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F2FDFCA-4D28-254E-9C70-B4311987088B}"/>
                </a:ext>
              </a:extLst>
            </p:cNvPr>
            <p:cNvSpPr/>
            <p:nvPr/>
          </p:nvSpPr>
          <p:spPr>
            <a:xfrm>
              <a:off x="7296393" y="2528283"/>
              <a:ext cx="1210685" cy="37376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ECC5833-B06B-C346-B54B-B5A3EAB57FC9}"/>
                </a:ext>
              </a:extLst>
            </p:cNvPr>
            <p:cNvSpPr/>
            <p:nvPr/>
          </p:nvSpPr>
          <p:spPr>
            <a:xfrm>
              <a:off x="7296393" y="3055231"/>
              <a:ext cx="1210685" cy="3737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296C2B6-9416-A141-ADF1-BA29D4B70CB4}"/>
                </a:ext>
              </a:extLst>
            </p:cNvPr>
            <p:cNvSpPr/>
            <p:nvPr/>
          </p:nvSpPr>
          <p:spPr>
            <a:xfrm>
              <a:off x="8910246" y="53396"/>
              <a:ext cx="1210685" cy="37376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849F467-F332-B24F-AA1D-30AC4DD91DC0}"/>
                </a:ext>
              </a:extLst>
            </p:cNvPr>
            <p:cNvSpPr/>
            <p:nvPr/>
          </p:nvSpPr>
          <p:spPr>
            <a:xfrm>
              <a:off x="8910246" y="947439"/>
              <a:ext cx="1210685" cy="3737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88CDC43-BB3A-B540-9AEB-51E20B9AC293}"/>
                </a:ext>
              </a:extLst>
            </p:cNvPr>
            <p:cNvSpPr/>
            <p:nvPr/>
          </p:nvSpPr>
          <p:spPr>
            <a:xfrm>
              <a:off x="8910246" y="1474387"/>
              <a:ext cx="1210685" cy="37376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50B07AB-2FD9-414F-B4F3-1FAC851E0D56}"/>
                </a:ext>
              </a:extLst>
            </p:cNvPr>
            <p:cNvSpPr/>
            <p:nvPr/>
          </p:nvSpPr>
          <p:spPr>
            <a:xfrm>
              <a:off x="8910246" y="2001335"/>
              <a:ext cx="1210685" cy="37376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B36C492-BCCE-EB49-99BF-B50104DDF786}"/>
                </a:ext>
              </a:extLst>
            </p:cNvPr>
            <p:cNvSpPr/>
            <p:nvPr/>
          </p:nvSpPr>
          <p:spPr>
            <a:xfrm>
              <a:off x="8910246" y="2528283"/>
              <a:ext cx="1210685" cy="37376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C011DAB-2912-5143-AE18-214F74ACF76C}"/>
                </a:ext>
              </a:extLst>
            </p:cNvPr>
            <p:cNvSpPr/>
            <p:nvPr/>
          </p:nvSpPr>
          <p:spPr>
            <a:xfrm>
              <a:off x="8910246" y="3055231"/>
              <a:ext cx="1210685" cy="37376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F1C49D5-7EA1-D64B-9346-69C978F52E3A}"/>
                </a:ext>
              </a:extLst>
            </p:cNvPr>
            <p:cNvSpPr/>
            <p:nvPr/>
          </p:nvSpPr>
          <p:spPr>
            <a:xfrm>
              <a:off x="10524100" y="53396"/>
              <a:ext cx="1210685" cy="37376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0979137-5035-5544-AED0-D55AA2EC1F12}"/>
                </a:ext>
              </a:extLst>
            </p:cNvPr>
            <p:cNvSpPr/>
            <p:nvPr/>
          </p:nvSpPr>
          <p:spPr>
            <a:xfrm>
              <a:off x="10524100" y="947439"/>
              <a:ext cx="1210685" cy="37376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C557C25-A08B-2C46-9AFE-966F4BBBB44D}"/>
                </a:ext>
              </a:extLst>
            </p:cNvPr>
            <p:cNvSpPr/>
            <p:nvPr/>
          </p:nvSpPr>
          <p:spPr>
            <a:xfrm>
              <a:off x="10524100" y="1474387"/>
              <a:ext cx="1210685" cy="37376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C019824-D722-7B41-B378-90CA5F3CE3F1}"/>
                </a:ext>
              </a:extLst>
            </p:cNvPr>
            <p:cNvSpPr/>
            <p:nvPr/>
          </p:nvSpPr>
          <p:spPr>
            <a:xfrm>
              <a:off x="10524100" y="2001335"/>
              <a:ext cx="1210685" cy="3737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1AF38CE-CB6E-8547-86DE-819CA49CFB33}"/>
                </a:ext>
              </a:extLst>
            </p:cNvPr>
            <p:cNvSpPr/>
            <p:nvPr/>
          </p:nvSpPr>
          <p:spPr>
            <a:xfrm>
              <a:off x="10524100" y="2528283"/>
              <a:ext cx="1210685" cy="3737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6FAE7F2-7F47-3B4A-B7DA-EA7437C93F48}"/>
                </a:ext>
              </a:extLst>
            </p:cNvPr>
            <p:cNvSpPr/>
            <p:nvPr/>
          </p:nvSpPr>
          <p:spPr>
            <a:xfrm>
              <a:off x="10524100" y="3055231"/>
              <a:ext cx="1210685" cy="37376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Example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DE22DF99-A305-BB4A-897B-756FE6312AE1}"/>
              </a:ext>
            </a:extLst>
          </p:cNvPr>
          <p:cNvGrpSpPr/>
          <p:nvPr/>
        </p:nvGrpSpPr>
        <p:grpSpPr>
          <a:xfrm>
            <a:off x="993381" y="3528897"/>
            <a:ext cx="10205238" cy="3162242"/>
            <a:chOff x="840981" y="53396"/>
            <a:chExt cx="10893804" cy="3375604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F9B1947B-E8AA-3041-9CAF-AA2B03715CB6}"/>
                </a:ext>
              </a:extLst>
            </p:cNvPr>
            <p:cNvGrpSpPr/>
            <p:nvPr/>
          </p:nvGrpSpPr>
          <p:grpSpPr>
            <a:xfrm>
              <a:off x="2454834" y="53396"/>
              <a:ext cx="1210685" cy="3375604"/>
              <a:chOff x="840981" y="607375"/>
              <a:chExt cx="1210685" cy="3375604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EC6CED33-6446-7A4E-BA82-7BC7FE8BB430}"/>
                  </a:ext>
                </a:extLst>
              </p:cNvPr>
              <p:cNvSpPr/>
              <p:nvPr/>
            </p:nvSpPr>
            <p:spPr>
              <a:xfrm>
                <a:off x="840981" y="607375"/>
                <a:ext cx="1210685" cy="37376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solidFill>
                      <a:schemeClr val="bg1"/>
                    </a:solidFill>
                  </a:rPr>
                  <a:t>Example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56401D43-16D4-3C4E-9E13-E27844957286}"/>
                  </a:ext>
                </a:extLst>
              </p:cNvPr>
              <p:cNvSpPr/>
              <p:nvPr/>
            </p:nvSpPr>
            <p:spPr>
              <a:xfrm>
                <a:off x="840981" y="1501418"/>
                <a:ext cx="1210685" cy="37376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solidFill>
                      <a:schemeClr val="bg1"/>
                    </a:solidFill>
                  </a:rPr>
                  <a:t>Example</a:t>
                </a: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D4C33C27-1A0A-BB47-926F-D1E19354A78D}"/>
                  </a:ext>
                </a:extLst>
              </p:cNvPr>
              <p:cNvSpPr/>
              <p:nvPr/>
            </p:nvSpPr>
            <p:spPr>
              <a:xfrm>
                <a:off x="840981" y="2028366"/>
                <a:ext cx="1210685" cy="37376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solidFill>
                      <a:schemeClr val="bg1"/>
                    </a:solidFill>
                  </a:rPr>
                  <a:t>Example</a:t>
                </a: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25900C32-994E-2E49-9DCE-92A51118AFBF}"/>
                  </a:ext>
                </a:extLst>
              </p:cNvPr>
              <p:cNvSpPr/>
              <p:nvPr/>
            </p:nvSpPr>
            <p:spPr>
              <a:xfrm>
                <a:off x="840981" y="2555314"/>
                <a:ext cx="1210685" cy="37376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solidFill>
                      <a:schemeClr val="bg1"/>
                    </a:solidFill>
                  </a:rPr>
                  <a:t>Example</a:t>
                </a: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8DD2EB03-6126-184A-B519-252FB6146405}"/>
                  </a:ext>
                </a:extLst>
              </p:cNvPr>
              <p:cNvSpPr/>
              <p:nvPr/>
            </p:nvSpPr>
            <p:spPr>
              <a:xfrm>
                <a:off x="840981" y="3082262"/>
                <a:ext cx="1210685" cy="37376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solidFill>
                      <a:schemeClr val="bg1"/>
                    </a:solidFill>
                  </a:rPr>
                  <a:t>Example</a:t>
                </a: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E9C73F3F-6F88-774C-8875-C5BB1E122A19}"/>
                  </a:ext>
                </a:extLst>
              </p:cNvPr>
              <p:cNvSpPr/>
              <p:nvPr/>
            </p:nvSpPr>
            <p:spPr>
              <a:xfrm>
                <a:off x="840981" y="3609210"/>
                <a:ext cx="1210685" cy="37376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solidFill>
                      <a:schemeClr val="bg1"/>
                    </a:solidFill>
                  </a:rPr>
                  <a:t>Example</a:t>
                </a:r>
              </a:p>
            </p:txBody>
          </p:sp>
        </p:grp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CA868347-8DFC-9E40-A310-DC011BF8C995}"/>
                </a:ext>
              </a:extLst>
            </p:cNvPr>
            <p:cNvSpPr/>
            <p:nvPr/>
          </p:nvSpPr>
          <p:spPr>
            <a:xfrm>
              <a:off x="840981" y="53396"/>
              <a:ext cx="1210685" cy="37376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DB102F57-4525-6542-BF43-CCA47E7DBA50}"/>
                </a:ext>
              </a:extLst>
            </p:cNvPr>
            <p:cNvSpPr/>
            <p:nvPr/>
          </p:nvSpPr>
          <p:spPr>
            <a:xfrm>
              <a:off x="840981" y="947439"/>
              <a:ext cx="1210685" cy="3737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68FF0A09-ACCB-A447-938B-41788AE7F777}"/>
                </a:ext>
              </a:extLst>
            </p:cNvPr>
            <p:cNvSpPr/>
            <p:nvPr/>
          </p:nvSpPr>
          <p:spPr>
            <a:xfrm>
              <a:off x="840981" y="1474387"/>
              <a:ext cx="1210685" cy="37376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71A1B59-96CC-6446-B437-BDFB3564F495}"/>
                </a:ext>
              </a:extLst>
            </p:cNvPr>
            <p:cNvSpPr/>
            <p:nvPr/>
          </p:nvSpPr>
          <p:spPr>
            <a:xfrm>
              <a:off x="840981" y="2001335"/>
              <a:ext cx="1210685" cy="37376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4F3B7110-673C-0449-806B-9D201FDDCC7F}"/>
                </a:ext>
              </a:extLst>
            </p:cNvPr>
            <p:cNvSpPr/>
            <p:nvPr/>
          </p:nvSpPr>
          <p:spPr>
            <a:xfrm>
              <a:off x="840981" y="2528283"/>
              <a:ext cx="1210685" cy="37376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D102EC7-2EB6-9F49-91DA-BC5CAF597EE9}"/>
                </a:ext>
              </a:extLst>
            </p:cNvPr>
            <p:cNvSpPr/>
            <p:nvPr/>
          </p:nvSpPr>
          <p:spPr>
            <a:xfrm>
              <a:off x="840981" y="3055231"/>
              <a:ext cx="1210685" cy="37376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05D22CE8-9065-4147-9E4E-D6FA311500B1}"/>
                </a:ext>
              </a:extLst>
            </p:cNvPr>
            <p:cNvSpPr/>
            <p:nvPr/>
          </p:nvSpPr>
          <p:spPr>
            <a:xfrm>
              <a:off x="4068687" y="53396"/>
              <a:ext cx="1210685" cy="37376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69BCAD1B-5F89-5541-B46D-0E3B3684F185}"/>
                </a:ext>
              </a:extLst>
            </p:cNvPr>
            <p:cNvSpPr/>
            <p:nvPr/>
          </p:nvSpPr>
          <p:spPr>
            <a:xfrm>
              <a:off x="4068687" y="947439"/>
              <a:ext cx="1210685" cy="3737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7FCB386A-004C-FF43-ADF1-299BBBC5268A}"/>
                </a:ext>
              </a:extLst>
            </p:cNvPr>
            <p:cNvSpPr/>
            <p:nvPr/>
          </p:nvSpPr>
          <p:spPr>
            <a:xfrm>
              <a:off x="4068687" y="1474387"/>
              <a:ext cx="1210685" cy="3737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EF52964D-2B1B-6D4F-86D5-0DDAF98E465E}"/>
                </a:ext>
              </a:extLst>
            </p:cNvPr>
            <p:cNvSpPr/>
            <p:nvPr/>
          </p:nvSpPr>
          <p:spPr>
            <a:xfrm>
              <a:off x="4068687" y="2001335"/>
              <a:ext cx="1210685" cy="3737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426E7405-F65E-5647-9EC0-E4A55A620B12}"/>
                </a:ext>
              </a:extLst>
            </p:cNvPr>
            <p:cNvSpPr/>
            <p:nvPr/>
          </p:nvSpPr>
          <p:spPr>
            <a:xfrm>
              <a:off x="4068687" y="2528283"/>
              <a:ext cx="1210685" cy="3737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6EAE7255-A872-E24B-B39B-DC026BEF49BF}"/>
                </a:ext>
              </a:extLst>
            </p:cNvPr>
            <p:cNvSpPr/>
            <p:nvPr/>
          </p:nvSpPr>
          <p:spPr>
            <a:xfrm>
              <a:off x="4068687" y="3055231"/>
              <a:ext cx="1210685" cy="37376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DF03354-AF80-2342-AF8E-AF31F720FB0B}"/>
                </a:ext>
              </a:extLst>
            </p:cNvPr>
            <p:cNvSpPr/>
            <p:nvPr/>
          </p:nvSpPr>
          <p:spPr>
            <a:xfrm>
              <a:off x="5682540" y="53396"/>
              <a:ext cx="1210685" cy="37376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8F7B55E8-0CA9-6D44-938F-87207D4503A7}"/>
                </a:ext>
              </a:extLst>
            </p:cNvPr>
            <p:cNvSpPr/>
            <p:nvPr/>
          </p:nvSpPr>
          <p:spPr>
            <a:xfrm>
              <a:off x="5682540" y="947439"/>
              <a:ext cx="1210685" cy="37376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4A75558-8D15-C74D-9075-6DBDE989E049}"/>
                </a:ext>
              </a:extLst>
            </p:cNvPr>
            <p:cNvSpPr/>
            <p:nvPr/>
          </p:nvSpPr>
          <p:spPr>
            <a:xfrm>
              <a:off x="5682540" y="1474387"/>
              <a:ext cx="1210685" cy="37376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CBACC451-38A7-A149-ADC2-25CA50962884}"/>
                </a:ext>
              </a:extLst>
            </p:cNvPr>
            <p:cNvSpPr/>
            <p:nvPr/>
          </p:nvSpPr>
          <p:spPr>
            <a:xfrm>
              <a:off x="5682540" y="2001335"/>
              <a:ext cx="1210685" cy="37376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7AB34EF-B44E-8B4F-BF84-65A04637D814}"/>
                </a:ext>
              </a:extLst>
            </p:cNvPr>
            <p:cNvSpPr/>
            <p:nvPr/>
          </p:nvSpPr>
          <p:spPr>
            <a:xfrm>
              <a:off x="5682540" y="2528283"/>
              <a:ext cx="1210685" cy="37376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D97F41D-B55A-8643-A9E1-9CA46FDBF278}"/>
                </a:ext>
              </a:extLst>
            </p:cNvPr>
            <p:cNvSpPr/>
            <p:nvPr/>
          </p:nvSpPr>
          <p:spPr>
            <a:xfrm>
              <a:off x="5682540" y="3055231"/>
              <a:ext cx="1210685" cy="37376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B8A3D9EF-3189-444B-B28B-CE20409E557D}"/>
                </a:ext>
              </a:extLst>
            </p:cNvPr>
            <p:cNvSpPr/>
            <p:nvPr/>
          </p:nvSpPr>
          <p:spPr>
            <a:xfrm>
              <a:off x="7296393" y="53396"/>
              <a:ext cx="1210685" cy="37376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EE39540D-54CB-2444-86F2-0C0E8EE70898}"/>
                </a:ext>
              </a:extLst>
            </p:cNvPr>
            <p:cNvSpPr/>
            <p:nvPr/>
          </p:nvSpPr>
          <p:spPr>
            <a:xfrm>
              <a:off x="7296393" y="947439"/>
              <a:ext cx="1210685" cy="37376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40631DA5-E5DE-BD49-A023-6310E7AC700E}"/>
                </a:ext>
              </a:extLst>
            </p:cNvPr>
            <p:cNvSpPr/>
            <p:nvPr/>
          </p:nvSpPr>
          <p:spPr>
            <a:xfrm>
              <a:off x="7296393" y="1474387"/>
              <a:ext cx="1210685" cy="37376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863045E1-680B-1D48-ADB7-F8162167F53D}"/>
                </a:ext>
              </a:extLst>
            </p:cNvPr>
            <p:cNvSpPr/>
            <p:nvPr/>
          </p:nvSpPr>
          <p:spPr>
            <a:xfrm>
              <a:off x="7296393" y="2001335"/>
              <a:ext cx="1210685" cy="3737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B25E130-2C2D-7943-9CB3-CC541B7D4D06}"/>
                </a:ext>
              </a:extLst>
            </p:cNvPr>
            <p:cNvSpPr/>
            <p:nvPr/>
          </p:nvSpPr>
          <p:spPr>
            <a:xfrm>
              <a:off x="7296393" y="2528283"/>
              <a:ext cx="1210685" cy="37376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4AE42883-0544-304A-97CD-B812EB461872}"/>
                </a:ext>
              </a:extLst>
            </p:cNvPr>
            <p:cNvSpPr/>
            <p:nvPr/>
          </p:nvSpPr>
          <p:spPr>
            <a:xfrm>
              <a:off x="7296393" y="3055231"/>
              <a:ext cx="1210685" cy="3737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06948735-3E8E-2344-82BB-55F2E626D0E1}"/>
                </a:ext>
              </a:extLst>
            </p:cNvPr>
            <p:cNvSpPr/>
            <p:nvPr/>
          </p:nvSpPr>
          <p:spPr>
            <a:xfrm>
              <a:off x="8910246" y="53396"/>
              <a:ext cx="1210685" cy="37376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5225AF02-081D-7442-996A-B913179B3B14}"/>
                </a:ext>
              </a:extLst>
            </p:cNvPr>
            <p:cNvSpPr/>
            <p:nvPr/>
          </p:nvSpPr>
          <p:spPr>
            <a:xfrm>
              <a:off x="8910246" y="947439"/>
              <a:ext cx="1210685" cy="3737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53899596-CC40-A547-9346-4F3E2D72193E}"/>
                </a:ext>
              </a:extLst>
            </p:cNvPr>
            <p:cNvSpPr/>
            <p:nvPr/>
          </p:nvSpPr>
          <p:spPr>
            <a:xfrm>
              <a:off x="8910246" y="1474387"/>
              <a:ext cx="1210685" cy="37376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DEA22B32-5AB4-9B4E-A313-10083FDE6547}"/>
                </a:ext>
              </a:extLst>
            </p:cNvPr>
            <p:cNvSpPr/>
            <p:nvPr/>
          </p:nvSpPr>
          <p:spPr>
            <a:xfrm>
              <a:off x="8910246" y="2001335"/>
              <a:ext cx="1210685" cy="37376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15999ADD-564B-4A44-9DB2-19FA18D603A6}"/>
                </a:ext>
              </a:extLst>
            </p:cNvPr>
            <p:cNvSpPr/>
            <p:nvPr/>
          </p:nvSpPr>
          <p:spPr>
            <a:xfrm>
              <a:off x="8910246" y="2528283"/>
              <a:ext cx="1210685" cy="37376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C490005-AEB3-3E43-9CC2-9C3BCC5E3334}"/>
                </a:ext>
              </a:extLst>
            </p:cNvPr>
            <p:cNvSpPr/>
            <p:nvPr/>
          </p:nvSpPr>
          <p:spPr>
            <a:xfrm>
              <a:off x="8910246" y="3055231"/>
              <a:ext cx="1210685" cy="37376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F588AF73-EE6F-174F-B494-E749E8AF673B}"/>
                </a:ext>
              </a:extLst>
            </p:cNvPr>
            <p:cNvSpPr/>
            <p:nvPr/>
          </p:nvSpPr>
          <p:spPr>
            <a:xfrm>
              <a:off x="10524100" y="53396"/>
              <a:ext cx="1210685" cy="37376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D3A4B6D6-2D53-214F-8C50-86BEB290AD0B}"/>
                </a:ext>
              </a:extLst>
            </p:cNvPr>
            <p:cNvSpPr/>
            <p:nvPr/>
          </p:nvSpPr>
          <p:spPr>
            <a:xfrm>
              <a:off x="10524100" y="947439"/>
              <a:ext cx="1210685" cy="37376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7A13B13C-C5F8-3F48-82EB-25207385B18C}"/>
                </a:ext>
              </a:extLst>
            </p:cNvPr>
            <p:cNvSpPr/>
            <p:nvPr/>
          </p:nvSpPr>
          <p:spPr>
            <a:xfrm>
              <a:off x="10524100" y="1474387"/>
              <a:ext cx="1210685" cy="37376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9D41F4C-E36A-0D46-B5F4-0F6B4EC3E974}"/>
                </a:ext>
              </a:extLst>
            </p:cNvPr>
            <p:cNvSpPr/>
            <p:nvPr/>
          </p:nvSpPr>
          <p:spPr>
            <a:xfrm>
              <a:off x="10524100" y="2001335"/>
              <a:ext cx="1210685" cy="3737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DC6EDC5F-E403-2C4E-909D-CE20E6B9C247}"/>
                </a:ext>
              </a:extLst>
            </p:cNvPr>
            <p:cNvSpPr/>
            <p:nvPr/>
          </p:nvSpPr>
          <p:spPr>
            <a:xfrm>
              <a:off x="10524100" y="2528283"/>
              <a:ext cx="1210685" cy="3737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8F28419D-9600-C842-B13F-32D37A688E01}"/>
                </a:ext>
              </a:extLst>
            </p:cNvPr>
            <p:cNvSpPr/>
            <p:nvPr/>
          </p:nvSpPr>
          <p:spPr>
            <a:xfrm>
              <a:off x="10524100" y="3055231"/>
              <a:ext cx="1210685" cy="37376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9020713"/>
      </p:ext>
    </p:extLst>
  </p:cSld>
  <p:clrMapOvr>
    <a:masterClrMapping/>
  </p:clrMapOvr>
</p:sld>
</file>

<file path=ppt/theme/theme1.xml><?xml version="1.0" encoding="utf-8"?>
<a:theme xmlns:a="http://schemas.openxmlformats.org/drawingml/2006/main" name="2020ProgMT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marL="0" indent="0" algn="l">
          <a:buFont typeface="+mj-lt"/>
          <a:buNone/>
          <a:defRPr kumimoji="1"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2020ProgMTG" id="{6155F4B3-4AB9-B547-97CD-359417E6F37B}" vid="{6F02682B-693A-944F-974B-3368A537E8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2020ProgMTG</Template>
  <TotalTime>19</TotalTime>
  <Words>86</Words>
  <Application>Microsoft Macintosh PowerPoint</Application>
  <PresentationFormat>Widescreen</PresentationFormat>
  <Paragraphs>85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2020ProgMTG</vt:lpstr>
      <vt:lpstr>Color Palette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Palette</dc:title>
  <dc:creator>岩間 清太朗</dc:creator>
  <cp:lastModifiedBy>岩間 清太朗</cp:lastModifiedBy>
  <cp:revision>2</cp:revision>
  <dcterms:created xsi:type="dcterms:W3CDTF">2021-03-07T06:58:32Z</dcterms:created>
  <dcterms:modified xsi:type="dcterms:W3CDTF">2021-03-07T07:17:33Z</dcterms:modified>
</cp:coreProperties>
</file>