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5"/>
    <p:restoredTop sz="96405"/>
  </p:normalViewPr>
  <p:slideViewPr>
    <p:cSldViewPr snapToGrid="0" snapToObjects="1">
      <p:cViewPr>
        <p:scale>
          <a:sx n="158" d="100"/>
          <a:sy n="158" d="100"/>
        </p:scale>
        <p:origin x="5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717F-BCCC-CC17-A114-4D3B9B156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67189-A0E4-B715-E562-CB2FE8CC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1690D-8B75-CB8D-0320-5CA51F8D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FE7-EED3-3049-980E-3276F0F654F1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B58A-277E-A001-699D-439369DE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4B49-793F-94FD-B246-A4D2705D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CA6E-9532-CE4B-BFCE-C0817770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A70A-6B74-1EFE-F9E1-56902EB6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1B766-34BC-2A02-8580-EC985F3DB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43549-3E0E-4A7C-782F-377B6E42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FE7-EED3-3049-980E-3276F0F654F1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6849-2E31-0619-CA7D-979C5BA1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0715-22F0-9179-9751-210FBBE0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CA6E-9532-CE4B-BFCE-C0817770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0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F134C-CEF1-CCFA-5D30-56075D222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4B194-EEFF-219B-A9F7-445AB6309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E6A6A-C592-B080-3812-2126F518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FE7-EED3-3049-980E-3276F0F654F1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EDE3-2186-1F74-E930-0ED49635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2D15-E1E5-5E19-96C6-2A3F325A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CA6E-9532-CE4B-BFCE-C0817770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076B-1CAF-230B-CD16-86EF2B07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9722-A0CE-6991-F534-6C59740F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534C-0667-9531-82AA-DE75BDD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FE7-EED3-3049-980E-3276F0F654F1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B4659-435A-F0C1-137C-099B9A41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2151-8CB9-CA79-4FF1-89D5DA86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CA6E-9532-CE4B-BFCE-C0817770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4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69FD-F845-E93A-0D80-5020054E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764B4-B0F7-1618-76CE-9EA14308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E872-DC13-EA69-C04D-FE2A92AB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FE7-EED3-3049-980E-3276F0F654F1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A6A9-1D50-62E8-49E1-55DC24A7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F38A-B37E-A496-B7FB-0EC623CC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CA6E-9532-CE4B-BFCE-C0817770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5C8F-8BB2-1BA0-A507-2D73B115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F4E7-C4FE-6249-4FC4-BAC5646E0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CD4EB-6CB4-F5A1-D870-A43B9445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1FEB-7C18-DD1F-97B2-CC16CDC1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FE7-EED3-3049-980E-3276F0F654F1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3EB43-9BB6-4EBA-6EBD-FF7400A2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6896A-CBE2-46DF-FB2B-71479D8E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CA6E-9532-CE4B-BFCE-C0817770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7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3C10-9195-E574-BCEB-8F41DBE8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9F4AF-2406-3CA8-F225-62466C49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DA330-E156-A538-D888-17586829F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E306E-DC79-709E-AE0D-5E009123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93C71-2527-6F68-3E06-356155E23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72E58-9FA8-94F8-C245-E3160AA8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FE7-EED3-3049-980E-3276F0F654F1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42853-07FF-3AE7-132B-CA72F44F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C2EC6-505D-CFC0-DF43-554664C9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CA6E-9532-CE4B-BFCE-C0817770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1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8E74-785A-C2AD-25D8-4C41368A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AA761-A7CD-F7B6-E7B1-0B077D85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FE7-EED3-3049-980E-3276F0F654F1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0EA7D-6016-0958-E4DC-19854CEA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D18EF-0940-9D3D-DC55-CFCCBC13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CA6E-9532-CE4B-BFCE-C0817770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517C6-9AC6-E104-45AD-C919E2DD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FE7-EED3-3049-980E-3276F0F654F1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15A1A-21E9-A364-E231-4B944EDE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09570-0D1C-1317-FE84-A093517D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CA6E-9532-CE4B-BFCE-C0817770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8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7AF4-A9CA-F572-A2C0-C5CA891D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BD7A-2F76-82BF-84C0-D1225FDB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3A424-E934-DF2B-7C3A-3ECE844D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1D145-8947-208E-CA4B-6B20AA31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FE7-EED3-3049-980E-3276F0F654F1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65A14-F353-4294-1430-C79DC686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BD0CC-81EC-7A29-DA22-C7A47D13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CA6E-9532-CE4B-BFCE-C0817770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2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4FA8-1ED8-58CD-22D8-DCEE0305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41B9B-4FFE-C2DC-E03E-5133C7977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F055E-BEBC-4C56-7EC2-14CB21191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63909-678E-4B93-E70D-FFD90FB4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4FE7-EED3-3049-980E-3276F0F654F1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ECB5-52EE-4CA2-479C-6B4B544C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562C-EF6E-A155-EDA5-B7A3BAC6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CA6E-9532-CE4B-BFCE-C0817770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6A257-9F97-DE8A-5890-CA7B4A9B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1F0B-6918-7340-6907-FC66A9A46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33BF-3BEF-3DCF-09EE-2FBBBF706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4FE7-EED3-3049-980E-3276F0F654F1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5950-0B6B-341D-FD7C-DCDB16AB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E9F-B3B0-BFDD-873E-EEBF8A626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CA6E-9532-CE4B-BFCE-C08177703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88FD1C5-0F54-333E-EC17-332BD98C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941" y="4411245"/>
            <a:ext cx="2474767" cy="2180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B4C60-70C3-15F6-530F-FF4DEC8E5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941" y="2213990"/>
            <a:ext cx="2460292" cy="22731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06DA16-EC93-E3E2-49AF-05EF5BEFE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94" y="3535309"/>
            <a:ext cx="3720821" cy="31405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175FBC-0C6C-207C-3D94-87AE011FA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915" y="203403"/>
            <a:ext cx="3847194" cy="3097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49F16-F719-2C2C-B658-16F0F227E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6340" y="1990214"/>
            <a:ext cx="3720822" cy="3073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27103-B03A-947D-A26D-51FF81045B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223"/>
          <a:stretch/>
        </p:blipFill>
        <p:spPr>
          <a:xfrm>
            <a:off x="8860466" y="109118"/>
            <a:ext cx="2474767" cy="2132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B95CD-BA78-3E35-AC44-BA3018C93E15}"/>
              </a:ext>
            </a:extLst>
          </p:cNvPr>
          <p:cNvSpPr txBox="1"/>
          <p:nvPr/>
        </p:nvSpPr>
        <p:spPr>
          <a:xfrm>
            <a:off x="159382" y="62439"/>
            <a:ext cx="4282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33ED8-0BE9-A124-2212-1394A1DF62FE}"/>
              </a:ext>
            </a:extLst>
          </p:cNvPr>
          <p:cNvSpPr txBox="1"/>
          <p:nvPr/>
        </p:nvSpPr>
        <p:spPr>
          <a:xfrm>
            <a:off x="4767739" y="1748925"/>
            <a:ext cx="4282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4AF49-FDC4-2F97-A34F-92F4E879E585}"/>
              </a:ext>
            </a:extLst>
          </p:cNvPr>
          <p:cNvSpPr txBox="1"/>
          <p:nvPr/>
        </p:nvSpPr>
        <p:spPr>
          <a:xfrm>
            <a:off x="8473431" y="35851"/>
            <a:ext cx="4282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461AF-AE87-27C8-85B7-7E02F4AC4D0F}"/>
              </a:ext>
            </a:extLst>
          </p:cNvPr>
          <p:cNvSpPr txBox="1"/>
          <p:nvPr/>
        </p:nvSpPr>
        <p:spPr>
          <a:xfrm>
            <a:off x="9052711" y="5116"/>
            <a:ext cx="119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 </a:t>
            </a:r>
            <a:r>
              <a:rPr lang="en-US" b="1" dirty="0" err="1"/>
              <a:t>ms</a:t>
            </a:r>
            <a:endParaRPr lang="en-US" b="1" dirty="0"/>
          </a:p>
          <a:p>
            <a:r>
              <a:rPr lang="en-US" b="1" dirty="0"/>
              <a:t>0.56 V</a:t>
            </a:r>
          </a:p>
          <a:p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5D308-21D8-E74F-B23A-0321274221EF}"/>
              </a:ext>
            </a:extLst>
          </p:cNvPr>
          <p:cNvSpPr txBox="1"/>
          <p:nvPr/>
        </p:nvSpPr>
        <p:spPr>
          <a:xfrm>
            <a:off x="8996642" y="2356038"/>
            <a:ext cx="965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0.06 </a:t>
            </a:r>
            <a:r>
              <a:rPr lang="en-US" b="1" dirty="0" err="1"/>
              <a:t>ms</a:t>
            </a:r>
            <a:endParaRPr lang="en-US" b="1" dirty="0"/>
          </a:p>
          <a:p>
            <a:r>
              <a:rPr lang="en-US" b="1" dirty="0"/>
              <a:t>1.35 V</a:t>
            </a:r>
          </a:p>
          <a:p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01BC19-00FD-DCBA-8F5D-56EE18783DC9}"/>
              </a:ext>
            </a:extLst>
          </p:cNvPr>
          <p:cNvCxnSpPr>
            <a:cxnSpLocks/>
          </p:cNvCxnSpPr>
          <p:nvPr/>
        </p:nvCxnSpPr>
        <p:spPr>
          <a:xfrm>
            <a:off x="8985299" y="109118"/>
            <a:ext cx="0" cy="644543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F6D18B-9A24-8055-3975-1B641F9C444E}"/>
              </a:ext>
            </a:extLst>
          </p:cNvPr>
          <p:cNvSpPr txBox="1"/>
          <p:nvPr/>
        </p:nvSpPr>
        <p:spPr>
          <a:xfrm>
            <a:off x="9052711" y="4487161"/>
            <a:ext cx="965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0.01 </a:t>
            </a:r>
            <a:r>
              <a:rPr lang="en-US" b="1" dirty="0" err="1"/>
              <a:t>ms</a:t>
            </a:r>
            <a:endParaRPr lang="en-US" b="1" dirty="0"/>
          </a:p>
          <a:p>
            <a:r>
              <a:rPr lang="en-US" b="1" dirty="0"/>
              <a:t>5.95 V</a:t>
            </a:r>
          </a:p>
          <a:p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86973-1C36-DFD0-63DE-D3C007185EFC}"/>
              </a:ext>
            </a:extLst>
          </p:cNvPr>
          <p:cNvSpPr txBox="1"/>
          <p:nvPr/>
        </p:nvSpPr>
        <p:spPr>
          <a:xfrm>
            <a:off x="10382513" y="6562577"/>
            <a:ext cx="128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5msec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8AE36-811C-A4B5-5432-8C19BFE22F0E}"/>
              </a:ext>
            </a:extLst>
          </p:cNvPr>
          <p:cNvSpPr txBox="1"/>
          <p:nvPr/>
        </p:nvSpPr>
        <p:spPr>
          <a:xfrm>
            <a:off x="11305473" y="6102771"/>
            <a:ext cx="128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1mV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C75C05-7D60-5BC2-8B42-E3A787411DFD}"/>
              </a:ext>
            </a:extLst>
          </p:cNvPr>
          <p:cNvCxnSpPr>
            <a:cxnSpLocks/>
          </p:cNvCxnSpPr>
          <p:nvPr/>
        </p:nvCxnSpPr>
        <p:spPr>
          <a:xfrm>
            <a:off x="11349708" y="5960180"/>
            <a:ext cx="0" cy="63185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130006-F993-D75C-3511-8CE01E59E002}"/>
              </a:ext>
            </a:extLst>
          </p:cNvPr>
          <p:cNvCxnSpPr>
            <a:cxnSpLocks/>
          </p:cNvCxnSpPr>
          <p:nvPr/>
        </p:nvCxnSpPr>
        <p:spPr>
          <a:xfrm flipH="1">
            <a:off x="10190903" y="6608217"/>
            <a:ext cx="1151693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7F06F99-3651-AA76-524A-8DE4A806F9C0}"/>
              </a:ext>
            </a:extLst>
          </p:cNvPr>
          <p:cNvSpPr/>
          <p:nvPr/>
        </p:nvSpPr>
        <p:spPr>
          <a:xfrm>
            <a:off x="7478358" y="2013106"/>
            <a:ext cx="1210517" cy="635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7E9DF-868D-5BDD-4A85-61FB0C646B58}"/>
              </a:ext>
            </a:extLst>
          </p:cNvPr>
          <p:cNvSpPr txBox="1"/>
          <p:nvPr/>
        </p:nvSpPr>
        <p:spPr>
          <a:xfrm>
            <a:off x="7058403" y="2086571"/>
            <a:ext cx="185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Lateral Giant</a:t>
            </a:r>
          </a:p>
          <a:p>
            <a:r>
              <a:rPr lang="en-US" b="1" dirty="0">
                <a:solidFill>
                  <a:schemeClr val="accent2"/>
                </a:solidFill>
              </a:rPr>
              <a:t>Medial Giant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83F207-AEA0-D708-7D7E-EA33C25F83CC}"/>
              </a:ext>
            </a:extLst>
          </p:cNvPr>
          <p:cNvSpPr txBox="1"/>
          <p:nvPr/>
        </p:nvSpPr>
        <p:spPr>
          <a:xfrm>
            <a:off x="3998925" y="2561166"/>
            <a:ext cx="97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0.457 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775EF-537D-62E7-268F-AF4064C928F5}"/>
              </a:ext>
            </a:extLst>
          </p:cNvPr>
          <p:cNvSpPr txBox="1"/>
          <p:nvPr/>
        </p:nvSpPr>
        <p:spPr>
          <a:xfrm>
            <a:off x="3966556" y="5877136"/>
            <a:ext cx="97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0.594 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F0928-2A1C-2EC5-09D1-46AA106DA02A}"/>
              </a:ext>
            </a:extLst>
          </p:cNvPr>
          <p:cNvSpPr txBox="1"/>
          <p:nvPr/>
        </p:nvSpPr>
        <p:spPr>
          <a:xfrm>
            <a:off x="2159554" y="2279378"/>
            <a:ext cx="11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117 </a:t>
            </a:r>
            <a:r>
              <a:rPr lang="en-US" dirty="0">
                <a:solidFill>
                  <a:srgbClr val="7030A0"/>
                </a:solidFill>
                <a:latin typeface="Symbol" pitchFamily="2" charset="2"/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sec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77BA6-0EB8-AB1E-0AA4-D6FA65BD9F2B}"/>
              </a:ext>
            </a:extLst>
          </p:cNvPr>
          <p:cNvSpPr txBox="1"/>
          <p:nvPr/>
        </p:nvSpPr>
        <p:spPr>
          <a:xfrm>
            <a:off x="2297104" y="5559733"/>
            <a:ext cx="135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177 </a:t>
            </a:r>
            <a:r>
              <a:rPr lang="en-US" dirty="0">
                <a:solidFill>
                  <a:srgbClr val="7030A0"/>
                </a:solidFill>
                <a:latin typeface="Symbol" pitchFamily="2" charset="2"/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sec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608B-88B8-BBA2-C4DB-6A3956F8D4ED}"/>
              </a:ext>
            </a:extLst>
          </p:cNvPr>
          <p:cNvSpPr txBox="1"/>
          <p:nvPr/>
        </p:nvSpPr>
        <p:spPr>
          <a:xfrm>
            <a:off x="1939394" y="158962"/>
            <a:ext cx="185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Medial Giant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0D541F-E18D-FA1F-A00A-668EA8FA49B6}"/>
              </a:ext>
            </a:extLst>
          </p:cNvPr>
          <p:cNvSpPr txBox="1"/>
          <p:nvPr/>
        </p:nvSpPr>
        <p:spPr>
          <a:xfrm>
            <a:off x="1790284" y="3528405"/>
            <a:ext cx="185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Lateral Giant</a:t>
            </a:r>
          </a:p>
        </p:txBody>
      </p:sp>
    </p:spTree>
    <p:extLst>
      <p:ext uri="{BB962C8B-B14F-4D97-AF65-F5344CB8AC3E}">
        <p14:creationId xmlns:p14="http://schemas.microsoft.com/office/powerpoint/2010/main" val="271939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90C55B-959A-11B5-12B8-AE57FC7FD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986" y="4391113"/>
            <a:ext cx="4029503" cy="18305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85C34F-7A1C-7FED-8061-0DD0FD2C0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17" y="4420622"/>
            <a:ext cx="2359163" cy="18305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D40931-6152-FA00-EFD2-B32277F7C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796" y="4377451"/>
            <a:ext cx="2233645" cy="18737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267F38-45FC-7D66-8C64-54B6AF4BC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87" y="4377451"/>
            <a:ext cx="2269264" cy="190065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EFB6A86-BBF6-5A03-8649-BE5C85E7B054}"/>
              </a:ext>
            </a:extLst>
          </p:cNvPr>
          <p:cNvGrpSpPr/>
          <p:nvPr/>
        </p:nvGrpSpPr>
        <p:grpSpPr>
          <a:xfrm>
            <a:off x="1225486" y="329830"/>
            <a:ext cx="10246327" cy="3691521"/>
            <a:chOff x="1216059" y="327165"/>
            <a:chExt cx="8788537" cy="31663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BA2BD87-BB27-2699-8CFB-8733189ECC10}"/>
                </a:ext>
              </a:extLst>
            </p:cNvPr>
            <p:cNvGrpSpPr/>
            <p:nvPr/>
          </p:nvGrpSpPr>
          <p:grpSpPr>
            <a:xfrm>
              <a:off x="1216059" y="327165"/>
              <a:ext cx="7748831" cy="3166312"/>
              <a:chOff x="504517" y="710119"/>
              <a:chExt cx="9784365" cy="399806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90D2E24-DAAE-DE46-AB36-D08AC1C9F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409" b="5716"/>
              <a:stretch/>
            </p:blipFill>
            <p:spPr>
              <a:xfrm>
                <a:off x="504517" y="866084"/>
                <a:ext cx="7404070" cy="351542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9A8D00-5D54-FBED-C9F4-BB10C876D7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3578" r="20470" b="5902"/>
              <a:stretch/>
            </p:blipFill>
            <p:spPr>
              <a:xfrm>
                <a:off x="5233480" y="866085"/>
                <a:ext cx="5055402" cy="3515423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447641-118D-AF51-3567-ACCB359423F5}"/>
                  </a:ext>
                </a:extLst>
              </p:cNvPr>
              <p:cNvSpPr txBox="1"/>
              <p:nvPr/>
            </p:nvSpPr>
            <p:spPr>
              <a:xfrm>
                <a:off x="5116749" y="4071120"/>
                <a:ext cx="71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6A1A8B7-70B9-E425-D435-0ABE18AA0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6749" y="710119"/>
                <a:ext cx="0" cy="3998068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E655F1-132C-7134-A00D-B666415F8E37}"/>
                </a:ext>
              </a:extLst>
            </p:cNvPr>
            <p:cNvSpPr txBox="1"/>
            <p:nvPr/>
          </p:nvSpPr>
          <p:spPr>
            <a:xfrm>
              <a:off x="2734473" y="2396172"/>
              <a:ext cx="367323" cy="31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447A29-34D2-4599-0A14-DC930F1CC729}"/>
                </a:ext>
              </a:extLst>
            </p:cNvPr>
            <p:cNvSpPr txBox="1"/>
            <p:nvPr/>
          </p:nvSpPr>
          <p:spPr>
            <a:xfrm>
              <a:off x="1826095" y="2639969"/>
              <a:ext cx="367323" cy="31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FECCA8-06D3-0520-5661-CE5C4A7C3A90}"/>
                </a:ext>
              </a:extLst>
            </p:cNvPr>
            <p:cNvSpPr txBox="1"/>
            <p:nvPr/>
          </p:nvSpPr>
          <p:spPr>
            <a:xfrm>
              <a:off x="3178528" y="1011426"/>
              <a:ext cx="367323" cy="31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iii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3F2AE0-26D1-C79D-10D9-ED114DA951C6}"/>
                </a:ext>
              </a:extLst>
            </p:cNvPr>
            <p:cNvSpPr txBox="1"/>
            <p:nvPr/>
          </p:nvSpPr>
          <p:spPr>
            <a:xfrm>
              <a:off x="5102904" y="375361"/>
              <a:ext cx="367323" cy="31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iv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B1BAFF-A23F-68B4-8744-3F20D00D3823}"/>
                </a:ext>
              </a:extLst>
            </p:cNvPr>
            <p:cNvSpPr txBox="1"/>
            <p:nvPr/>
          </p:nvSpPr>
          <p:spPr>
            <a:xfrm>
              <a:off x="8411466" y="696497"/>
              <a:ext cx="1593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First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Second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BE01D2A-318D-59E5-C031-E902B9AF35CF}"/>
              </a:ext>
            </a:extLst>
          </p:cNvPr>
          <p:cNvSpPr txBox="1"/>
          <p:nvPr/>
        </p:nvSpPr>
        <p:spPr>
          <a:xfrm>
            <a:off x="3006086" y="4377451"/>
            <a:ext cx="4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A13F5-9D5C-0C53-329B-7F1B45CB7F61}"/>
              </a:ext>
            </a:extLst>
          </p:cNvPr>
          <p:cNvSpPr txBox="1"/>
          <p:nvPr/>
        </p:nvSpPr>
        <p:spPr>
          <a:xfrm>
            <a:off x="581373" y="4377451"/>
            <a:ext cx="4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884D9E-E6AD-5F66-8CC1-08835882F27F}"/>
              </a:ext>
            </a:extLst>
          </p:cNvPr>
          <p:cNvSpPr txBox="1"/>
          <p:nvPr/>
        </p:nvSpPr>
        <p:spPr>
          <a:xfrm>
            <a:off x="5368309" y="4381021"/>
            <a:ext cx="4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1BB7E-A9D3-403B-26E1-1E9E6E44C73D}"/>
              </a:ext>
            </a:extLst>
          </p:cNvPr>
          <p:cNvSpPr txBox="1"/>
          <p:nvPr/>
        </p:nvSpPr>
        <p:spPr>
          <a:xfrm>
            <a:off x="7838305" y="4377450"/>
            <a:ext cx="4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34C06-E7A3-0308-268F-8156035F3524}"/>
              </a:ext>
            </a:extLst>
          </p:cNvPr>
          <p:cNvSpPr txBox="1"/>
          <p:nvPr/>
        </p:nvSpPr>
        <p:spPr>
          <a:xfrm>
            <a:off x="4224847" y="5335910"/>
            <a:ext cx="4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5E8713-2610-BE55-2CA2-C121244FA31A}"/>
              </a:ext>
            </a:extLst>
          </p:cNvPr>
          <p:cNvSpPr txBox="1"/>
          <p:nvPr/>
        </p:nvSpPr>
        <p:spPr>
          <a:xfrm>
            <a:off x="1225486" y="4258194"/>
            <a:ext cx="4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CF5E1-7995-3B79-BA54-DC65DC806F55}"/>
              </a:ext>
            </a:extLst>
          </p:cNvPr>
          <p:cNvSpPr txBox="1"/>
          <p:nvPr/>
        </p:nvSpPr>
        <p:spPr>
          <a:xfrm>
            <a:off x="3673656" y="4258194"/>
            <a:ext cx="4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D802FE-0314-76B1-CB43-AEFDD1C435C8}"/>
              </a:ext>
            </a:extLst>
          </p:cNvPr>
          <p:cNvSpPr txBox="1"/>
          <p:nvPr/>
        </p:nvSpPr>
        <p:spPr>
          <a:xfrm>
            <a:off x="6030460" y="4267621"/>
            <a:ext cx="4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BCCF56-BCF4-7D18-8578-44BE2ED49931}"/>
              </a:ext>
            </a:extLst>
          </p:cNvPr>
          <p:cNvSpPr txBox="1"/>
          <p:nvPr/>
        </p:nvSpPr>
        <p:spPr>
          <a:xfrm>
            <a:off x="8501971" y="4258569"/>
            <a:ext cx="4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C46FE8-0F5F-155F-DB64-21D254F4A412}"/>
              </a:ext>
            </a:extLst>
          </p:cNvPr>
          <p:cNvSpPr txBox="1"/>
          <p:nvPr/>
        </p:nvSpPr>
        <p:spPr>
          <a:xfrm>
            <a:off x="11177887" y="4267621"/>
            <a:ext cx="4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E0FD8C-9965-A6B2-7204-BD683B60EB82}"/>
              </a:ext>
            </a:extLst>
          </p:cNvPr>
          <p:cNvSpPr txBox="1"/>
          <p:nvPr/>
        </p:nvSpPr>
        <p:spPr>
          <a:xfrm>
            <a:off x="6715360" y="4592747"/>
            <a:ext cx="4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C4587-D97C-4F22-9205-0AA3C94B9AC7}"/>
              </a:ext>
            </a:extLst>
          </p:cNvPr>
          <p:cNvSpPr txBox="1"/>
          <p:nvPr/>
        </p:nvSpPr>
        <p:spPr>
          <a:xfrm>
            <a:off x="530090" y="6264871"/>
            <a:ext cx="128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5msec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6E0C9-683D-CADC-79DD-A5E3DDBB4ED6}"/>
              </a:ext>
            </a:extLst>
          </p:cNvPr>
          <p:cNvSpPr txBox="1"/>
          <p:nvPr/>
        </p:nvSpPr>
        <p:spPr>
          <a:xfrm rot="16200000">
            <a:off x="-384471" y="5624512"/>
            <a:ext cx="128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1mV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132FC4-FB66-9C05-4E3B-8A9F8257D6DE}"/>
              </a:ext>
            </a:extLst>
          </p:cNvPr>
          <p:cNvCxnSpPr>
            <a:cxnSpLocks/>
          </p:cNvCxnSpPr>
          <p:nvPr/>
        </p:nvCxnSpPr>
        <p:spPr>
          <a:xfrm>
            <a:off x="423233" y="5913206"/>
            <a:ext cx="0" cy="42278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17B779-58A9-DEBD-19A4-1E75FC691628}"/>
              </a:ext>
            </a:extLst>
          </p:cNvPr>
          <p:cNvCxnSpPr>
            <a:cxnSpLocks/>
          </p:cNvCxnSpPr>
          <p:nvPr/>
        </p:nvCxnSpPr>
        <p:spPr>
          <a:xfrm flipH="1">
            <a:off x="412024" y="6335990"/>
            <a:ext cx="1024413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02AB874-96C5-FF9E-6341-7E95F2D9CC95}"/>
              </a:ext>
            </a:extLst>
          </p:cNvPr>
          <p:cNvSpPr txBox="1"/>
          <p:nvPr/>
        </p:nvSpPr>
        <p:spPr>
          <a:xfrm>
            <a:off x="197898" y="286468"/>
            <a:ext cx="4282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D6A0D3-ABE3-9B6E-9A72-4B6B9E02CD23}"/>
              </a:ext>
            </a:extLst>
          </p:cNvPr>
          <p:cNvSpPr txBox="1"/>
          <p:nvPr/>
        </p:nvSpPr>
        <p:spPr>
          <a:xfrm>
            <a:off x="195398" y="4007022"/>
            <a:ext cx="4282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F89932-E03B-8A03-C110-FCDC14962368}"/>
              </a:ext>
            </a:extLst>
          </p:cNvPr>
          <p:cNvSpPr txBox="1"/>
          <p:nvPr/>
        </p:nvSpPr>
        <p:spPr>
          <a:xfrm>
            <a:off x="530090" y="1859051"/>
            <a:ext cx="5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80D327-2957-23CD-29BE-BC352B95E908}"/>
              </a:ext>
            </a:extLst>
          </p:cNvPr>
          <p:cNvSpPr txBox="1"/>
          <p:nvPr/>
        </p:nvSpPr>
        <p:spPr>
          <a:xfrm>
            <a:off x="2852493" y="3678907"/>
            <a:ext cx="107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msec</a:t>
            </a:r>
          </a:p>
        </p:txBody>
      </p:sp>
    </p:spTree>
    <p:extLst>
      <p:ext uri="{BB962C8B-B14F-4D97-AF65-F5344CB8AC3E}">
        <p14:creationId xmlns:p14="http://schemas.microsoft.com/office/powerpoint/2010/main" val="222424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C652ED3-2E59-AA59-FA85-E785AEC44DE8}"/>
              </a:ext>
            </a:extLst>
          </p:cNvPr>
          <p:cNvGrpSpPr/>
          <p:nvPr/>
        </p:nvGrpSpPr>
        <p:grpSpPr>
          <a:xfrm>
            <a:off x="1126744" y="2817706"/>
            <a:ext cx="8713500" cy="4040294"/>
            <a:chOff x="35063" y="1056511"/>
            <a:chExt cx="9980482" cy="46277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2BB75E1-E093-90E2-7E33-2039EF1BA2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35" r="19578" b="7133"/>
            <a:stretch/>
          </p:blipFill>
          <p:spPr>
            <a:xfrm>
              <a:off x="1812471" y="1056511"/>
              <a:ext cx="7274380" cy="425843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148272-4580-1C26-F2C2-DFB11C418BE4}"/>
                </a:ext>
              </a:extLst>
            </p:cNvPr>
            <p:cNvSpPr txBox="1"/>
            <p:nvPr/>
          </p:nvSpPr>
          <p:spPr>
            <a:xfrm>
              <a:off x="8158156" y="3811202"/>
              <a:ext cx="1857389" cy="753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First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Second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C3EA38-FCF1-4864-02E5-48D4CD50F73B}"/>
                </a:ext>
              </a:extLst>
            </p:cNvPr>
            <p:cNvSpPr txBox="1"/>
            <p:nvPr/>
          </p:nvSpPr>
          <p:spPr>
            <a:xfrm>
              <a:off x="35063" y="2699251"/>
              <a:ext cx="1961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stimulus-spike latency (msec)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AE990E-5FB7-BFEC-F5BA-B2FC4D831898}"/>
                </a:ext>
              </a:extLst>
            </p:cNvPr>
            <p:cNvSpPr txBox="1"/>
            <p:nvPr/>
          </p:nvSpPr>
          <p:spPr>
            <a:xfrm>
              <a:off x="4460106" y="5314950"/>
              <a:ext cx="3453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inter-spike-interval (msec)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E46C17-2791-5699-774E-8ABCE60552FA}"/>
              </a:ext>
            </a:extLst>
          </p:cNvPr>
          <p:cNvGrpSpPr/>
          <p:nvPr/>
        </p:nvGrpSpPr>
        <p:grpSpPr>
          <a:xfrm>
            <a:off x="3175218" y="51464"/>
            <a:ext cx="5670579" cy="2684890"/>
            <a:chOff x="3426072" y="228255"/>
            <a:chExt cx="4726344" cy="22378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FF6DD0-8090-9C0D-7AD8-8EB9B0476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6072" y="228255"/>
              <a:ext cx="4726344" cy="2150126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5C4786-CDBB-B42F-06FB-004DB0942504}"/>
                </a:ext>
              </a:extLst>
            </p:cNvPr>
            <p:cNvCxnSpPr>
              <a:cxnSpLocks/>
            </p:cNvCxnSpPr>
            <p:nvPr/>
          </p:nvCxnSpPr>
          <p:spPr>
            <a:xfrm>
              <a:off x="3426072" y="2466066"/>
              <a:ext cx="324985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4A36523-80DD-0267-9410-2B8C3364D14D}"/>
                </a:ext>
              </a:extLst>
            </p:cNvPr>
            <p:cNvCxnSpPr>
              <a:cxnSpLocks/>
            </p:cNvCxnSpPr>
            <p:nvPr/>
          </p:nvCxnSpPr>
          <p:spPr>
            <a:xfrm>
              <a:off x="6684021" y="321655"/>
              <a:ext cx="76065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5EE56D-2553-3E6D-B1D4-FDD14871E8F5}"/>
                </a:ext>
              </a:extLst>
            </p:cNvPr>
            <p:cNvCxnSpPr>
              <a:cxnSpLocks/>
            </p:cNvCxnSpPr>
            <p:nvPr/>
          </p:nvCxnSpPr>
          <p:spPr>
            <a:xfrm>
              <a:off x="3426072" y="321655"/>
              <a:ext cx="92609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E6A5B9-C7CA-B709-1FEE-777099966129}"/>
                </a:ext>
              </a:extLst>
            </p:cNvPr>
            <p:cNvCxnSpPr>
              <a:cxnSpLocks/>
            </p:cNvCxnSpPr>
            <p:nvPr/>
          </p:nvCxnSpPr>
          <p:spPr>
            <a:xfrm>
              <a:off x="3426072" y="228255"/>
              <a:ext cx="0" cy="223781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7D8DD3-97CF-95BB-E09B-A67B69A67992}"/>
                </a:ext>
              </a:extLst>
            </p:cNvPr>
            <p:cNvCxnSpPr>
              <a:cxnSpLocks/>
            </p:cNvCxnSpPr>
            <p:nvPr/>
          </p:nvCxnSpPr>
          <p:spPr>
            <a:xfrm>
              <a:off x="6675929" y="228255"/>
              <a:ext cx="0" cy="223781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A98392-886E-34A7-513B-2CA9A470EA0C}"/>
                </a:ext>
              </a:extLst>
            </p:cNvPr>
            <p:cNvCxnSpPr>
              <a:cxnSpLocks/>
            </p:cNvCxnSpPr>
            <p:nvPr/>
          </p:nvCxnSpPr>
          <p:spPr>
            <a:xfrm>
              <a:off x="4360259" y="228255"/>
              <a:ext cx="0" cy="2150126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E7E146-8073-6944-C313-86C086466966}"/>
                </a:ext>
              </a:extLst>
            </p:cNvPr>
            <p:cNvCxnSpPr>
              <a:cxnSpLocks/>
            </p:cNvCxnSpPr>
            <p:nvPr/>
          </p:nvCxnSpPr>
          <p:spPr>
            <a:xfrm>
              <a:off x="7450068" y="228255"/>
              <a:ext cx="0" cy="2150126"/>
            </a:xfrm>
            <a:prstGeom prst="line">
              <a:avLst/>
            </a:prstGeom>
            <a:ln w="127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A5913E4-73B3-1F5A-E08F-C5DB31901C16}"/>
              </a:ext>
            </a:extLst>
          </p:cNvPr>
          <p:cNvSpPr txBox="1"/>
          <p:nvPr/>
        </p:nvSpPr>
        <p:spPr>
          <a:xfrm>
            <a:off x="3305095" y="2415789"/>
            <a:ext cx="301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F7A71-091A-0920-8FFA-4338B92270D1}"/>
              </a:ext>
            </a:extLst>
          </p:cNvPr>
          <p:cNvSpPr txBox="1"/>
          <p:nvPr/>
        </p:nvSpPr>
        <p:spPr>
          <a:xfrm>
            <a:off x="3301973" y="106614"/>
            <a:ext cx="301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latency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375935-9530-3DB6-42A6-A25B8FDDFF38}"/>
              </a:ext>
            </a:extLst>
          </p:cNvPr>
          <p:cNvSpPr txBox="1"/>
          <p:nvPr/>
        </p:nvSpPr>
        <p:spPr>
          <a:xfrm>
            <a:off x="7160526" y="137781"/>
            <a:ext cx="301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latency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1A31C3-C4C1-83C4-12AD-2E841E7CD206}"/>
              </a:ext>
            </a:extLst>
          </p:cNvPr>
          <p:cNvSpPr txBox="1"/>
          <p:nvPr/>
        </p:nvSpPr>
        <p:spPr>
          <a:xfrm>
            <a:off x="2347160" y="-82698"/>
            <a:ext cx="4282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A71CF9-7282-4245-8DF8-157CA15A66A5}"/>
              </a:ext>
            </a:extLst>
          </p:cNvPr>
          <p:cNvSpPr txBox="1"/>
          <p:nvPr/>
        </p:nvSpPr>
        <p:spPr>
          <a:xfrm>
            <a:off x="2264512" y="2606093"/>
            <a:ext cx="4282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98758B-9396-9888-DC6F-155DDEBD018F}"/>
              </a:ext>
            </a:extLst>
          </p:cNvPr>
          <p:cNvSpPr txBox="1"/>
          <p:nvPr/>
        </p:nvSpPr>
        <p:spPr>
          <a:xfrm>
            <a:off x="8018420" y="2688006"/>
            <a:ext cx="128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5msec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9E3B9A-801D-53B6-64B6-59C67812F45F}"/>
              </a:ext>
            </a:extLst>
          </p:cNvPr>
          <p:cNvSpPr txBox="1"/>
          <p:nvPr/>
        </p:nvSpPr>
        <p:spPr>
          <a:xfrm>
            <a:off x="8954227" y="2033035"/>
            <a:ext cx="128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007E82-2124-785C-491E-A8ADD8AC4537}"/>
              </a:ext>
            </a:extLst>
          </p:cNvPr>
          <p:cNvCxnSpPr>
            <a:cxnSpLocks/>
          </p:cNvCxnSpPr>
          <p:nvPr/>
        </p:nvCxnSpPr>
        <p:spPr>
          <a:xfrm>
            <a:off x="8985615" y="2085609"/>
            <a:ext cx="0" cy="63185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A48EE4-59A3-ED64-CA5B-7671B4ED3F6D}"/>
              </a:ext>
            </a:extLst>
          </p:cNvPr>
          <p:cNvCxnSpPr>
            <a:cxnSpLocks/>
          </p:cNvCxnSpPr>
          <p:nvPr/>
        </p:nvCxnSpPr>
        <p:spPr>
          <a:xfrm flipH="1">
            <a:off x="7606913" y="2717462"/>
            <a:ext cx="137870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1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75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cp:lastPrinted>2022-09-30T19:42:05Z</cp:lastPrinted>
  <dcterms:created xsi:type="dcterms:W3CDTF">2022-09-28T14:09:00Z</dcterms:created>
  <dcterms:modified xsi:type="dcterms:W3CDTF">2022-09-30T19:44:12Z</dcterms:modified>
</cp:coreProperties>
</file>