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/>
    <p:restoredTop sz="94808"/>
  </p:normalViewPr>
  <p:slideViewPr>
    <p:cSldViewPr snapToGrid="0">
      <p:cViewPr varScale="1">
        <p:scale>
          <a:sx n="148" d="100"/>
          <a:sy n="14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CB0F-9FB8-5113-904F-18B23C27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DBCB-7A82-8635-FCA5-3D0A5211E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BAF4-18AF-3F46-74FD-C8F42FA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8DA5-A587-5722-6D1D-658C1941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0219-1D86-53CD-EEF6-D41016A2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B9E-CF98-AEAE-3BA2-BB1FC27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B1D01-8D14-97A4-7669-D2C4BBA8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5213-A7A6-FEC6-B1E0-8497383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B233-E74F-4A6F-E11E-C597FC0D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A12E-BF7D-872B-6A35-A1B12C65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2B12F-769F-57DA-401A-FDC47B56C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2524-A506-4C74-E845-42481FB3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DF72-0865-D9AA-134C-B08CB4DB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8677-6311-D293-B452-D0AD288D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3C1E-DBDB-9005-A1B2-89829B5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4194-1B3B-351C-4A0D-BCA1EE2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A10E-0384-5187-05F9-94CADDAD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2150-8EB0-8602-B7BE-DEE7F5E5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EB54-994B-B5F6-E81D-7D65BE73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200D-A417-5103-BBB6-5CED9C04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157-41B8-933A-9C74-4DDAEEEB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B63A-AD59-9D10-FC75-43294D78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E94B-6808-657C-B1CD-1B1CBA49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1C68-ACEC-072F-DE6E-64D0C9C8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6694-E322-4C31-A92D-CFBC5C1E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1BB-70F7-913C-B5E6-7A9683E0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A05-AEE6-D168-37F9-141072C7B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4717-6C03-5CFF-8E92-B19E1A4E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8956-9CA6-9156-817A-987A872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D6CF-76C7-0CF8-7721-BC2FEEDB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31012-39BD-FE67-D013-BA599B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77A-185F-FD06-5AB2-5B14B088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9BC9-3CA4-5B42-7FA7-6E33C027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9DC3-CA07-1F10-AB04-14E966FA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01E0-C7D3-BE2A-7EAB-CDA8A5FC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018E6-F423-9780-03B2-EFB208946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D9125-856B-5695-FA89-4D9CE05E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881D0-A729-6864-C5DF-5C3496E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773F6-AF6C-B9E8-E67C-61D1A653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9165-4A4B-D92D-5ED6-B98DEBCC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9F4D-6DF9-0401-AA49-36B0929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C428A-78B2-4C2D-F136-D6CF87DE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CD7E0-EF11-56D3-3528-B82E53F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5144A-7E96-C931-7BF4-D128DE08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9AE35-6B30-3662-41B9-F34050C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6F83-B36F-6DCD-97DC-65B8BEC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0ACC-42B1-4C3D-C88C-1A099218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60A8-71AE-CC11-55B1-5F11D068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78D0-1683-0498-ADDD-82346838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46E6-1D92-B84D-CB87-40077D0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902C-EED0-D338-E71C-CB8DFD80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71D3F-DCC2-9B92-063E-C7704EDD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6508-525B-899F-3D24-B98A6041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2988B-5518-131D-95C0-1E6DA427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ABC-30B0-14E2-6C4F-DACAC366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8248E-CB9B-FA4D-3C73-D591FBA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3DCE-CFFF-BE83-979C-BD5A3500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C2E9C-F017-C2C7-D765-6CFFEDDB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B117-D599-B51A-6E6B-F3C9C8A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4C02-C396-9717-FD45-216265FA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FF59-B5F3-F5EE-11E8-B342A63C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706A-7CF8-574A-8114-38E7158D0E7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C00B-AFC5-6E38-20B2-EE244C650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9C54-ACAA-A4A3-033C-32F902613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A239-67D9-5043-972F-BA87CE1C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C476D71-67A5-FDDA-194D-120D5CF4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37" y="-5134"/>
            <a:ext cx="5857121" cy="3393148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9EAE70F-7458-393D-814F-6D7C592A2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7"/>
          <a:stretch/>
        </p:blipFill>
        <p:spPr>
          <a:xfrm>
            <a:off x="4445580" y="3469986"/>
            <a:ext cx="6040229" cy="339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63C0B-C4F2-A79D-6E5B-4EB29E3CE9A8}"/>
              </a:ext>
            </a:extLst>
          </p:cNvPr>
          <p:cNvCxnSpPr>
            <a:cxnSpLocks/>
          </p:cNvCxnSpPr>
          <p:nvPr/>
        </p:nvCxnSpPr>
        <p:spPr>
          <a:xfrm flipH="1">
            <a:off x="8590229" y="4454870"/>
            <a:ext cx="8769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AD784-33FD-FCFC-EC79-9CD8DB20A5FC}"/>
              </a:ext>
            </a:extLst>
          </p:cNvPr>
          <p:cNvCxnSpPr>
            <a:cxnSpLocks/>
          </p:cNvCxnSpPr>
          <p:nvPr/>
        </p:nvCxnSpPr>
        <p:spPr>
          <a:xfrm>
            <a:off x="5410796" y="3735360"/>
            <a:ext cx="7388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C9911-E5DA-36E3-5EAE-CADCBFEB0572}"/>
              </a:ext>
            </a:extLst>
          </p:cNvPr>
          <p:cNvSpPr txBox="1"/>
          <p:nvPr/>
        </p:nvSpPr>
        <p:spPr>
          <a:xfrm>
            <a:off x="6149613" y="3550694"/>
            <a:ext cx="9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80Hz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D6FEC-7553-CE43-524A-344FF2B2684A}"/>
              </a:ext>
            </a:extLst>
          </p:cNvPr>
          <p:cNvSpPr txBox="1"/>
          <p:nvPr/>
        </p:nvSpPr>
        <p:spPr>
          <a:xfrm>
            <a:off x="9467211" y="4270204"/>
            <a:ext cx="9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45Hz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4FC63E-9686-9B12-B7BD-36933EC99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01" y="1342914"/>
            <a:ext cx="1969808" cy="32966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FB599-11F6-618A-6A59-B7A012002534}"/>
              </a:ext>
            </a:extLst>
          </p:cNvPr>
          <p:cNvCxnSpPr/>
          <p:nvPr/>
        </p:nvCxnSpPr>
        <p:spPr>
          <a:xfrm>
            <a:off x="3786609" y="1342914"/>
            <a:ext cx="0" cy="592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8261E-E9FA-5BC0-F887-F0C5F5A3B6AA}"/>
              </a:ext>
            </a:extLst>
          </p:cNvPr>
          <p:cNvCxnSpPr>
            <a:cxnSpLocks/>
          </p:cNvCxnSpPr>
          <p:nvPr/>
        </p:nvCxnSpPr>
        <p:spPr>
          <a:xfrm flipH="1">
            <a:off x="1907545" y="1342914"/>
            <a:ext cx="1889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A2AD6E-F569-4766-96B1-F08F8B6047E9}"/>
              </a:ext>
            </a:extLst>
          </p:cNvPr>
          <p:cNvSpPr txBox="1"/>
          <p:nvPr/>
        </p:nvSpPr>
        <p:spPr>
          <a:xfrm>
            <a:off x="2210639" y="1342913"/>
            <a:ext cx="158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5 msec</a:t>
            </a:r>
          </a:p>
          <a:p>
            <a:pPr algn="r"/>
            <a:r>
              <a:rPr lang="en-US" sz="1400" dirty="0"/>
              <a:t>200 microvolt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DF866-A1BB-70C9-C616-96DF913B5F9E}"/>
              </a:ext>
            </a:extLst>
          </p:cNvPr>
          <p:cNvSpPr txBox="1"/>
          <p:nvPr/>
        </p:nvSpPr>
        <p:spPr>
          <a:xfrm rot="16200000">
            <a:off x="3801320" y="942981"/>
            <a:ext cx="1127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millivolt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AAE3B6-0EB9-9224-4F0C-FCCC317E7712}"/>
              </a:ext>
            </a:extLst>
          </p:cNvPr>
          <p:cNvSpPr txBox="1"/>
          <p:nvPr/>
        </p:nvSpPr>
        <p:spPr>
          <a:xfrm rot="16200000">
            <a:off x="3990107" y="2450768"/>
            <a:ext cx="7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Volt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8854B-7EFA-C2EB-7E01-24D4F6DC1C2E}"/>
              </a:ext>
            </a:extLst>
          </p:cNvPr>
          <p:cNvSpPr txBox="1"/>
          <p:nvPr/>
        </p:nvSpPr>
        <p:spPr>
          <a:xfrm rot="16200000">
            <a:off x="3990107" y="5890898"/>
            <a:ext cx="7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Volt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4E4CD-3B46-8035-608F-B9B023589BAC}"/>
              </a:ext>
            </a:extLst>
          </p:cNvPr>
          <p:cNvSpPr txBox="1"/>
          <p:nvPr/>
        </p:nvSpPr>
        <p:spPr>
          <a:xfrm rot="16200000">
            <a:off x="3530336" y="4243538"/>
            <a:ext cx="1719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spike rate (Hz)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48DB0F0-43B6-3C30-6C6F-CF548A2E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7" y="899990"/>
            <a:ext cx="4877391" cy="33376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DAC9D8A-63F6-420F-1B0F-B7EC2403F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" r="33121"/>
          <a:stretch/>
        </p:blipFill>
        <p:spPr>
          <a:xfrm>
            <a:off x="5216934" y="1018748"/>
            <a:ext cx="2344845" cy="312862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FE28C3E-D9B2-B0F4-8C25-A3907C34EA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8" r="22043"/>
          <a:stretch/>
        </p:blipFill>
        <p:spPr>
          <a:xfrm>
            <a:off x="7894546" y="984672"/>
            <a:ext cx="2718658" cy="311801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DDF7493-4EE1-CA77-88C8-4F5F7BC17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228" y="4246590"/>
            <a:ext cx="6437544" cy="2363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4C4544-6ADB-97D9-B8A1-36FA590ACF6B}"/>
              </a:ext>
            </a:extLst>
          </p:cNvPr>
          <p:cNvSpPr txBox="1"/>
          <p:nvPr/>
        </p:nvSpPr>
        <p:spPr>
          <a:xfrm rot="16200000">
            <a:off x="7064610" y="1876018"/>
            <a:ext cx="138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4EA88-7D0A-FB06-BEF0-E0BBE9A7F7D4}"/>
              </a:ext>
            </a:extLst>
          </p:cNvPr>
          <p:cNvSpPr txBox="1"/>
          <p:nvPr/>
        </p:nvSpPr>
        <p:spPr>
          <a:xfrm rot="16200000">
            <a:off x="4249167" y="2082860"/>
            <a:ext cx="17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spike rate (Hz)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96B63-09EC-CFEA-28AE-CF637D3CB07E}"/>
              </a:ext>
            </a:extLst>
          </p:cNvPr>
          <p:cNvSpPr txBox="1"/>
          <p:nvPr/>
        </p:nvSpPr>
        <p:spPr>
          <a:xfrm>
            <a:off x="5549701" y="1009814"/>
            <a:ext cx="15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steady state</a:t>
            </a:r>
          </a:p>
          <a:p>
            <a:r>
              <a:rPr lang="en-US" dirty="0">
                <a:solidFill>
                  <a:schemeClr val="accent2"/>
                </a:solidFill>
              </a:rPr>
              <a:t>peak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CA973F-4038-1BB2-2F41-7CB132DA7907}"/>
              </a:ext>
            </a:extLst>
          </p:cNvPr>
          <p:cNvSpPr txBox="1"/>
          <p:nvPr/>
        </p:nvSpPr>
        <p:spPr>
          <a:xfrm>
            <a:off x="9594614" y="1018748"/>
            <a:ext cx="10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tau1</a:t>
            </a:r>
          </a:p>
          <a:p>
            <a:r>
              <a:rPr lang="en-US" dirty="0">
                <a:solidFill>
                  <a:schemeClr val="accent2"/>
                </a:solidFill>
              </a:rPr>
              <a:t>tau2</a:t>
            </a:r>
          </a:p>
        </p:txBody>
      </p:sp>
    </p:spTree>
    <p:extLst>
      <p:ext uri="{BB962C8B-B14F-4D97-AF65-F5344CB8AC3E}">
        <p14:creationId xmlns:p14="http://schemas.microsoft.com/office/powerpoint/2010/main" val="8141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D33B6-9A7F-29B9-7569-AE8583EF4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"/>
          <a:stretch/>
        </p:blipFill>
        <p:spPr>
          <a:xfrm>
            <a:off x="7522234" y="1595733"/>
            <a:ext cx="3545815" cy="3959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9094D0-78A9-E423-1915-3D940E86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"/>
          <a:stretch/>
        </p:blipFill>
        <p:spPr>
          <a:xfrm>
            <a:off x="3071004" y="1388851"/>
            <a:ext cx="3329796" cy="4213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8DDE6-E1EE-EC91-00FD-F3DAFD17AB16}"/>
              </a:ext>
            </a:extLst>
          </p:cNvPr>
          <p:cNvSpPr txBox="1"/>
          <p:nvPr/>
        </p:nvSpPr>
        <p:spPr>
          <a:xfrm rot="16200000">
            <a:off x="2024009" y="2793955"/>
            <a:ext cx="17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 rate (Hz)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97922-39BC-58E0-3DE9-4E7E3840B398}"/>
              </a:ext>
            </a:extLst>
          </p:cNvPr>
          <p:cNvSpPr txBox="1"/>
          <p:nvPr/>
        </p:nvSpPr>
        <p:spPr>
          <a:xfrm>
            <a:off x="3600131" y="1255545"/>
            <a:ext cx="15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steady state</a:t>
            </a:r>
          </a:p>
          <a:p>
            <a:r>
              <a:rPr lang="en-US" dirty="0">
                <a:solidFill>
                  <a:schemeClr val="accent2"/>
                </a:solidFill>
              </a:rPr>
              <a:t>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88046-9F6A-E665-9907-142A9A376C7F}"/>
              </a:ext>
            </a:extLst>
          </p:cNvPr>
          <p:cNvSpPr txBox="1"/>
          <p:nvPr/>
        </p:nvSpPr>
        <p:spPr>
          <a:xfrm rot="16200000">
            <a:off x="6508710" y="2531298"/>
            <a:ext cx="17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0FB10-DE9F-9CCB-BD75-86C445CE8C5A}"/>
              </a:ext>
            </a:extLst>
          </p:cNvPr>
          <p:cNvSpPr txBox="1"/>
          <p:nvPr/>
        </p:nvSpPr>
        <p:spPr>
          <a:xfrm>
            <a:off x="10301423" y="1272567"/>
            <a:ext cx="64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tau1</a:t>
            </a:r>
          </a:p>
          <a:p>
            <a:r>
              <a:rPr lang="en-US" dirty="0">
                <a:solidFill>
                  <a:schemeClr val="accent2"/>
                </a:solidFill>
              </a:rPr>
              <a:t>tau2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A2E01-C281-BEA2-7F84-0FCE3ED9BB59}"/>
              </a:ext>
            </a:extLst>
          </p:cNvPr>
          <p:cNvSpPr txBox="1"/>
          <p:nvPr/>
        </p:nvSpPr>
        <p:spPr>
          <a:xfrm>
            <a:off x="2630697" y="1091366"/>
            <a:ext cx="63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DF5CD-3C31-4BF0-B989-F2986A281CF1}"/>
              </a:ext>
            </a:extLst>
          </p:cNvPr>
          <p:cNvSpPr txBox="1"/>
          <p:nvPr/>
        </p:nvSpPr>
        <p:spPr>
          <a:xfrm>
            <a:off x="7103531" y="1091366"/>
            <a:ext cx="63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4358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38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Perks</dc:creator>
  <cp:lastModifiedBy>Microsoft Office User</cp:lastModifiedBy>
  <cp:revision>6</cp:revision>
  <cp:lastPrinted>2022-10-31T16:50:55Z</cp:lastPrinted>
  <dcterms:created xsi:type="dcterms:W3CDTF">2022-10-30T15:03:34Z</dcterms:created>
  <dcterms:modified xsi:type="dcterms:W3CDTF">2022-11-08T16:32:16Z</dcterms:modified>
</cp:coreProperties>
</file>