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7" r:id="rId10"/>
    <p:sldId id="294" r:id="rId11"/>
    <p:sldId id="298" r:id="rId12"/>
    <p:sldId id="295" r:id="rId13"/>
    <p:sldId id="299" r:id="rId14"/>
    <p:sldId id="296" r:id="rId15"/>
    <p:sldId id="260" r:id="rId16"/>
  </p:sldIdLst>
  <p:sldSz cx="12192000" cy="6858000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9AEC0-C3F8-4D3B-A576-C1E5CC99D52A}" v="2" dt="2022-12-20T23:30:09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етров Павел" userId="33e9e776e1ff1c0d" providerId="LiveId" clId="{3199AEC0-C3F8-4D3B-A576-C1E5CC99D52A}"/>
    <pc:docChg chg="undo custSel addSld delSld modSld">
      <pc:chgData name="Петров Павел" userId="33e9e776e1ff1c0d" providerId="LiveId" clId="{3199AEC0-C3F8-4D3B-A576-C1E5CC99D52A}" dt="2022-12-20T23:35:14.031" v="805" actId="255"/>
      <pc:docMkLst>
        <pc:docMk/>
      </pc:docMkLst>
      <pc:sldChg chg="modSp mod">
        <pc:chgData name="Петров Павел" userId="33e9e776e1ff1c0d" providerId="LiveId" clId="{3199AEC0-C3F8-4D3B-A576-C1E5CC99D52A}" dt="2022-12-20T22:10:44.342" v="243" actId="1076"/>
        <pc:sldMkLst>
          <pc:docMk/>
          <pc:sldMk cId="0" sldId="256"/>
        </pc:sldMkLst>
        <pc:spChg chg="mod">
          <ac:chgData name="Петров Павел" userId="33e9e776e1ff1c0d" providerId="LiveId" clId="{3199AEC0-C3F8-4D3B-A576-C1E5CC99D52A}" dt="2022-12-20T22:10:44.342" v="243" actId="1076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Петров Павел" userId="33e9e776e1ff1c0d" providerId="LiveId" clId="{3199AEC0-C3F8-4D3B-A576-C1E5CC99D52A}" dt="2022-12-20T22:10:42.039" v="242" actId="1076"/>
          <ac:spMkLst>
            <pc:docMk/>
            <pc:sldMk cId="0" sldId="256"/>
            <ac:spMk id="113" creationId="{00000000-0000-0000-0000-000000000000}"/>
          </ac:spMkLst>
        </pc:spChg>
      </pc:sldChg>
      <pc:sldChg chg="del">
        <pc:chgData name="Петров Павел" userId="33e9e776e1ff1c0d" providerId="LiveId" clId="{3199AEC0-C3F8-4D3B-A576-C1E5CC99D52A}" dt="2022-12-20T22:12:12.102" v="254" actId="47"/>
        <pc:sldMkLst>
          <pc:docMk/>
          <pc:sldMk cId="0" sldId="257"/>
        </pc:sldMkLst>
      </pc:sldChg>
      <pc:sldChg chg="del">
        <pc:chgData name="Петров Павел" userId="33e9e776e1ff1c0d" providerId="LiveId" clId="{3199AEC0-C3F8-4D3B-A576-C1E5CC99D52A}" dt="2022-12-20T22:12:44.743" v="274" actId="47"/>
        <pc:sldMkLst>
          <pc:docMk/>
          <pc:sldMk cId="0" sldId="258"/>
        </pc:sldMkLst>
      </pc:sldChg>
      <pc:sldChg chg="del">
        <pc:chgData name="Петров Павел" userId="33e9e776e1ff1c0d" providerId="LiveId" clId="{3199AEC0-C3F8-4D3B-A576-C1E5CC99D52A}" dt="2022-12-20T22:03:37.024" v="12" actId="47"/>
        <pc:sldMkLst>
          <pc:docMk/>
          <pc:sldMk cId="0" sldId="259"/>
        </pc:sldMkLst>
      </pc:sldChg>
      <pc:sldChg chg="add del">
        <pc:chgData name="Петров Павел" userId="33e9e776e1ff1c0d" providerId="LiveId" clId="{3199AEC0-C3F8-4D3B-A576-C1E5CC99D52A}" dt="2022-12-20T22:03:41.476" v="14" actId="47"/>
        <pc:sldMkLst>
          <pc:docMk/>
          <pc:sldMk cId="0" sldId="260"/>
        </pc:sldMkLst>
      </pc:sldChg>
      <pc:sldChg chg="new del">
        <pc:chgData name="Петров Павел" userId="33e9e776e1ff1c0d" providerId="LiveId" clId="{3199AEC0-C3F8-4D3B-A576-C1E5CC99D52A}" dt="2022-12-20T22:12:12.349" v="255" actId="47"/>
        <pc:sldMkLst>
          <pc:docMk/>
          <pc:sldMk cId="1199815575" sldId="261"/>
        </pc:sldMkLst>
      </pc:sldChg>
      <pc:sldChg chg="new del">
        <pc:chgData name="Петров Павел" userId="33e9e776e1ff1c0d" providerId="LiveId" clId="{3199AEC0-C3F8-4D3B-A576-C1E5CC99D52A}" dt="2022-12-20T22:12:13.222" v="256" actId="47"/>
        <pc:sldMkLst>
          <pc:docMk/>
          <pc:sldMk cId="1439305763" sldId="262"/>
        </pc:sldMkLst>
      </pc:sldChg>
      <pc:sldChg chg="new del">
        <pc:chgData name="Петров Павел" userId="33e9e776e1ff1c0d" providerId="LiveId" clId="{3199AEC0-C3F8-4D3B-A576-C1E5CC99D52A}" dt="2022-12-20T22:12:13.570" v="257" actId="47"/>
        <pc:sldMkLst>
          <pc:docMk/>
          <pc:sldMk cId="1729918933" sldId="263"/>
        </pc:sldMkLst>
      </pc:sldChg>
      <pc:sldChg chg="new del">
        <pc:chgData name="Петров Павел" userId="33e9e776e1ff1c0d" providerId="LiveId" clId="{3199AEC0-C3F8-4D3B-A576-C1E5CC99D52A}" dt="2022-12-20T22:12:13.798" v="258" actId="47"/>
        <pc:sldMkLst>
          <pc:docMk/>
          <pc:sldMk cId="2332471231" sldId="264"/>
        </pc:sldMkLst>
      </pc:sldChg>
      <pc:sldChg chg="new del">
        <pc:chgData name="Петров Павел" userId="33e9e776e1ff1c0d" providerId="LiveId" clId="{3199AEC0-C3F8-4D3B-A576-C1E5CC99D52A}" dt="2022-12-20T22:12:14.280" v="259" actId="47"/>
        <pc:sldMkLst>
          <pc:docMk/>
          <pc:sldMk cId="3816648610" sldId="265"/>
        </pc:sldMkLst>
      </pc:sldChg>
      <pc:sldChg chg="new del">
        <pc:chgData name="Петров Павел" userId="33e9e776e1ff1c0d" providerId="LiveId" clId="{3199AEC0-C3F8-4D3B-A576-C1E5CC99D52A}" dt="2022-12-20T22:12:14.783" v="260" actId="47"/>
        <pc:sldMkLst>
          <pc:docMk/>
          <pc:sldMk cId="2064472264" sldId="266"/>
        </pc:sldMkLst>
      </pc:sldChg>
      <pc:sldChg chg="new del">
        <pc:chgData name="Петров Павел" userId="33e9e776e1ff1c0d" providerId="LiveId" clId="{3199AEC0-C3F8-4D3B-A576-C1E5CC99D52A}" dt="2022-12-20T22:12:14.983" v="261" actId="47"/>
        <pc:sldMkLst>
          <pc:docMk/>
          <pc:sldMk cId="2520106577" sldId="267"/>
        </pc:sldMkLst>
      </pc:sldChg>
      <pc:sldChg chg="new del">
        <pc:chgData name="Петров Павел" userId="33e9e776e1ff1c0d" providerId="LiveId" clId="{3199AEC0-C3F8-4D3B-A576-C1E5CC99D52A}" dt="2022-12-20T22:12:15.122" v="262" actId="47"/>
        <pc:sldMkLst>
          <pc:docMk/>
          <pc:sldMk cId="1609929726" sldId="268"/>
        </pc:sldMkLst>
      </pc:sldChg>
      <pc:sldChg chg="new del">
        <pc:chgData name="Петров Павел" userId="33e9e776e1ff1c0d" providerId="LiveId" clId="{3199AEC0-C3F8-4D3B-A576-C1E5CC99D52A}" dt="2022-12-20T22:12:15.882" v="263" actId="47"/>
        <pc:sldMkLst>
          <pc:docMk/>
          <pc:sldMk cId="1452545158" sldId="269"/>
        </pc:sldMkLst>
      </pc:sldChg>
      <pc:sldChg chg="new del">
        <pc:chgData name="Петров Павел" userId="33e9e776e1ff1c0d" providerId="LiveId" clId="{3199AEC0-C3F8-4D3B-A576-C1E5CC99D52A}" dt="2022-12-20T22:12:16.281" v="264" actId="47"/>
        <pc:sldMkLst>
          <pc:docMk/>
          <pc:sldMk cId="657827643" sldId="270"/>
        </pc:sldMkLst>
      </pc:sldChg>
      <pc:sldChg chg="new del">
        <pc:chgData name="Петров Павел" userId="33e9e776e1ff1c0d" providerId="LiveId" clId="{3199AEC0-C3F8-4D3B-A576-C1E5CC99D52A}" dt="2022-12-20T22:12:16.536" v="265" actId="47"/>
        <pc:sldMkLst>
          <pc:docMk/>
          <pc:sldMk cId="2040301463" sldId="271"/>
        </pc:sldMkLst>
      </pc:sldChg>
      <pc:sldChg chg="new del">
        <pc:chgData name="Петров Павел" userId="33e9e776e1ff1c0d" providerId="LiveId" clId="{3199AEC0-C3F8-4D3B-A576-C1E5CC99D52A}" dt="2022-12-20T22:12:19.122" v="266" actId="47"/>
        <pc:sldMkLst>
          <pc:docMk/>
          <pc:sldMk cId="3994671584" sldId="272"/>
        </pc:sldMkLst>
      </pc:sldChg>
      <pc:sldChg chg="modSp add del mod">
        <pc:chgData name="Петров Павел" userId="33e9e776e1ff1c0d" providerId="LiveId" clId="{3199AEC0-C3F8-4D3B-A576-C1E5CC99D52A}" dt="2022-12-20T23:07:30.006" v="617" actId="47"/>
        <pc:sldMkLst>
          <pc:docMk/>
          <pc:sldMk cId="1455640744" sldId="273"/>
        </pc:sldMkLst>
        <pc:spChg chg="mod">
          <ac:chgData name="Петров Павел" userId="33e9e776e1ff1c0d" providerId="LiveId" clId="{3199AEC0-C3F8-4D3B-A576-C1E5CC99D52A}" dt="2022-12-20T22:12:59.789" v="278" actId="6549"/>
          <ac:spMkLst>
            <pc:docMk/>
            <pc:sldMk cId="1455640744" sldId="273"/>
            <ac:spMk id="112" creationId="{00000000-0000-0000-0000-000000000000}"/>
          </ac:spMkLst>
        </pc:spChg>
        <pc:spChg chg="mod">
          <ac:chgData name="Петров Павел" userId="33e9e776e1ff1c0d" providerId="LiveId" clId="{3199AEC0-C3F8-4D3B-A576-C1E5CC99D52A}" dt="2022-12-20T22:12:53.947" v="275" actId="6549"/>
          <ac:spMkLst>
            <pc:docMk/>
            <pc:sldMk cId="1455640744" sldId="273"/>
            <ac:spMk id="113" creationId="{00000000-0000-0000-0000-000000000000}"/>
          </ac:spMkLst>
        </pc:spChg>
      </pc:sldChg>
      <pc:sldChg chg="add del">
        <pc:chgData name="Петров Павел" userId="33e9e776e1ff1c0d" providerId="LiveId" clId="{3199AEC0-C3F8-4D3B-A576-C1E5CC99D52A}" dt="2022-12-20T23:07:41.976" v="629" actId="47"/>
        <pc:sldMkLst>
          <pc:docMk/>
          <pc:sldMk cId="3731606124" sldId="274"/>
        </pc:sldMkLst>
      </pc:sldChg>
      <pc:sldChg chg="add del">
        <pc:chgData name="Петров Павел" userId="33e9e776e1ff1c0d" providerId="LiveId" clId="{3199AEC0-C3F8-4D3B-A576-C1E5CC99D52A}" dt="2022-12-20T23:07:40.734" v="628" actId="47"/>
        <pc:sldMkLst>
          <pc:docMk/>
          <pc:sldMk cId="1873120251" sldId="275"/>
        </pc:sldMkLst>
      </pc:sldChg>
      <pc:sldChg chg="add del">
        <pc:chgData name="Петров Павел" userId="33e9e776e1ff1c0d" providerId="LiveId" clId="{3199AEC0-C3F8-4D3B-A576-C1E5CC99D52A}" dt="2022-12-20T23:07:40.028" v="627" actId="47"/>
        <pc:sldMkLst>
          <pc:docMk/>
          <pc:sldMk cId="769639849" sldId="276"/>
        </pc:sldMkLst>
      </pc:sldChg>
      <pc:sldChg chg="add del">
        <pc:chgData name="Петров Павел" userId="33e9e776e1ff1c0d" providerId="LiveId" clId="{3199AEC0-C3F8-4D3B-A576-C1E5CC99D52A}" dt="2022-12-20T23:07:39.367" v="626" actId="47"/>
        <pc:sldMkLst>
          <pc:docMk/>
          <pc:sldMk cId="2105119341" sldId="277"/>
        </pc:sldMkLst>
      </pc:sldChg>
      <pc:sldChg chg="new del">
        <pc:chgData name="Петров Павел" userId="33e9e776e1ff1c0d" providerId="LiveId" clId="{3199AEC0-C3F8-4D3B-A576-C1E5CC99D52A}" dt="2022-12-20T22:11:12.308" v="251" actId="47"/>
        <pc:sldMkLst>
          <pc:docMk/>
          <pc:sldMk cId="2344245073" sldId="277"/>
        </pc:sldMkLst>
      </pc:sldChg>
      <pc:sldChg chg="add del">
        <pc:chgData name="Петров Павел" userId="33e9e776e1ff1c0d" providerId="LiveId" clId="{3199AEC0-C3F8-4D3B-A576-C1E5CC99D52A}" dt="2022-12-20T23:07:38.671" v="625" actId="47"/>
        <pc:sldMkLst>
          <pc:docMk/>
          <pc:sldMk cId="465401480" sldId="278"/>
        </pc:sldMkLst>
      </pc:sldChg>
      <pc:sldChg chg="new del">
        <pc:chgData name="Петров Павел" userId="33e9e776e1ff1c0d" providerId="LiveId" clId="{3199AEC0-C3F8-4D3B-A576-C1E5CC99D52A}" dt="2022-12-20T22:11:11.516" v="250" actId="47"/>
        <pc:sldMkLst>
          <pc:docMk/>
          <pc:sldMk cId="3849572434" sldId="278"/>
        </pc:sldMkLst>
      </pc:sldChg>
      <pc:sldChg chg="add del">
        <pc:chgData name="Петров Павел" userId="33e9e776e1ff1c0d" providerId="LiveId" clId="{3199AEC0-C3F8-4D3B-A576-C1E5CC99D52A}" dt="2022-12-20T23:07:37.938" v="624" actId="47"/>
        <pc:sldMkLst>
          <pc:docMk/>
          <pc:sldMk cId="2419171183" sldId="279"/>
        </pc:sldMkLst>
      </pc:sldChg>
      <pc:sldChg chg="add del">
        <pc:chgData name="Петров Павел" userId="33e9e776e1ff1c0d" providerId="LiveId" clId="{3199AEC0-C3F8-4D3B-A576-C1E5CC99D52A}" dt="2022-12-20T23:07:37.183" v="623" actId="47"/>
        <pc:sldMkLst>
          <pc:docMk/>
          <pc:sldMk cId="4148154816" sldId="280"/>
        </pc:sldMkLst>
      </pc:sldChg>
      <pc:sldChg chg="add del">
        <pc:chgData name="Петров Павел" userId="33e9e776e1ff1c0d" providerId="LiveId" clId="{3199AEC0-C3F8-4D3B-A576-C1E5CC99D52A}" dt="2022-12-20T23:07:36.487" v="622" actId="47"/>
        <pc:sldMkLst>
          <pc:docMk/>
          <pc:sldMk cId="2224975307" sldId="281"/>
        </pc:sldMkLst>
      </pc:sldChg>
      <pc:sldChg chg="add del">
        <pc:chgData name="Петров Павел" userId="33e9e776e1ff1c0d" providerId="LiveId" clId="{3199AEC0-C3F8-4D3B-A576-C1E5CC99D52A}" dt="2022-12-20T23:07:35.798" v="621" actId="47"/>
        <pc:sldMkLst>
          <pc:docMk/>
          <pc:sldMk cId="4292521565" sldId="282"/>
        </pc:sldMkLst>
      </pc:sldChg>
      <pc:sldChg chg="add del">
        <pc:chgData name="Петров Павел" userId="33e9e776e1ff1c0d" providerId="LiveId" clId="{3199AEC0-C3F8-4D3B-A576-C1E5CC99D52A}" dt="2022-12-20T23:07:35.031" v="620" actId="47"/>
        <pc:sldMkLst>
          <pc:docMk/>
          <pc:sldMk cId="776192169" sldId="283"/>
        </pc:sldMkLst>
      </pc:sldChg>
      <pc:sldChg chg="add del">
        <pc:chgData name="Петров Павел" userId="33e9e776e1ff1c0d" providerId="LiveId" clId="{3199AEC0-C3F8-4D3B-A576-C1E5CC99D52A}" dt="2022-12-20T23:07:34.150" v="619" actId="47"/>
        <pc:sldMkLst>
          <pc:docMk/>
          <pc:sldMk cId="3752826339" sldId="284"/>
        </pc:sldMkLst>
      </pc:sldChg>
      <pc:sldChg chg="add del">
        <pc:chgData name="Петров Павел" userId="33e9e776e1ff1c0d" providerId="LiveId" clId="{3199AEC0-C3F8-4D3B-A576-C1E5CC99D52A}" dt="2022-12-20T23:07:33.232" v="618" actId="47"/>
        <pc:sldMkLst>
          <pc:docMk/>
          <pc:sldMk cId="812491105" sldId="285"/>
        </pc:sldMkLst>
      </pc:sldChg>
      <pc:sldChg chg="addSp delSp modSp new mod">
        <pc:chgData name="Петров Павел" userId="33e9e776e1ff1c0d" providerId="LiveId" clId="{3199AEC0-C3F8-4D3B-A576-C1E5CC99D52A}" dt="2022-12-20T22:24:36.649" v="418" actId="20577"/>
        <pc:sldMkLst>
          <pc:docMk/>
          <pc:sldMk cId="698724536" sldId="286"/>
        </pc:sldMkLst>
        <pc:spChg chg="mod">
          <ac:chgData name="Петров Павел" userId="33e9e776e1ff1c0d" providerId="LiveId" clId="{3199AEC0-C3F8-4D3B-A576-C1E5CC99D52A}" dt="2022-12-20T22:24:36.649" v="418" actId="20577"/>
          <ac:spMkLst>
            <pc:docMk/>
            <pc:sldMk cId="698724536" sldId="286"/>
            <ac:spMk id="3" creationId="{2782BEAB-17E7-1B58-CA4A-D0855B5E4A03}"/>
          </ac:spMkLst>
        </pc:spChg>
        <pc:picChg chg="add del">
          <ac:chgData name="Петров Павел" userId="33e9e776e1ff1c0d" providerId="LiveId" clId="{3199AEC0-C3F8-4D3B-A576-C1E5CC99D52A}" dt="2022-12-20T22:19:34.664" v="304" actId="478"/>
          <ac:picMkLst>
            <pc:docMk/>
            <pc:sldMk cId="698724536" sldId="286"/>
            <ac:picMk id="5" creationId="{9986DCF6-3997-6EBC-E8F2-181AA82D037D}"/>
          </ac:picMkLst>
        </pc:picChg>
        <pc:picChg chg="add mod">
          <ac:chgData name="Петров Павел" userId="33e9e776e1ff1c0d" providerId="LiveId" clId="{3199AEC0-C3F8-4D3B-A576-C1E5CC99D52A}" dt="2022-12-20T22:21:25.847" v="318" actId="1076"/>
          <ac:picMkLst>
            <pc:docMk/>
            <pc:sldMk cId="698724536" sldId="286"/>
            <ac:picMk id="7" creationId="{36C749B1-5EDD-8E88-EE78-BE0C1241A6DB}"/>
          </ac:picMkLst>
        </pc:picChg>
      </pc:sldChg>
      <pc:sldChg chg="new del">
        <pc:chgData name="Петров Павел" userId="33e9e776e1ff1c0d" providerId="LiveId" clId="{3199AEC0-C3F8-4D3B-A576-C1E5CC99D52A}" dt="2022-12-20T22:20:34.682" v="311" actId="47"/>
        <pc:sldMkLst>
          <pc:docMk/>
          <pc:sldMk cId="253234411" sldId="287"/>
        </pc:sldMkLst>
      </pc:sldChg>
      <pc:sldChg chg="addSp delSp modSp add mod">
        <pc:chgData name="Петров Павел" userId="33e9e776e1ff1c0d" providerId="LiveId" clId="{3199AEC0-C3F8-4D3B-A576-C1E5CC99D52A}" dt="2022-12-20T22:24:00.828" v="393" actId="313"/>
        <pc:sldMkLst>
          <pc:docMk/>
          <pc:sldMk cId="3949331104" sldId="288"/>
        </pc:sldMkLst>
        <pc:spChg chg="mod">
          <ac:chgData name="Петров Павел" userId="33e9e776e1ff1c0d" providerId="LiveId" clId="{3199AEC0-C3F8-4D3B-A576-C1E5CC99D52A}" dt="2022-12-20T22:24:00.828" v="393" actId="313"/>
          <ac:spMkLst>
            <pc:docMk/>
            <pc:sldMk cId="3949331104" sldId="288"/>
            <ac:spMk id="3" creationId="{2782BEAB-17E7-1B58-CA4A-D0855B5E4A03}"/>
          </ac:spMkLst>
        </pc:spChg>
        <pc:picChg chg="add mod">
          <ac:chgData name="Петров Павел" userId="33e9e776e1ff1c0d" providerId="LiveId" clId="{3199AEC0-C3F8-4D3B-A576-C1E5CC99D52A}" dt="2022-12-20T22:21:21.984" v="317" actId="1076"/>
          <ac:picMkLst>
            <pc:docMk/>
            <pc:sldMk cId="3949331104" sldId="288"/>
            <ac:picMk id="5" creationId="{FCCD7AE0-BA2E-D836-E2E9-773525D4CDCC}"/>
          </ac:picMkLst>
        </pc:picChg>
        <pc:picChg chg="del">
          <ac:chgData name="Петров Павел" userId="33e9e776e1ff1c0d" providerId="LiveId" clId="{3199AEC0-C3F8-4D3B-A576-C1E5CC99D52A}" dt="2022-12-20T22:20:37.419" v="312" actId="478"/>
          <ac:picMkLst>
            <pc:docMk/>
            <pc:sldMk cId="3949331104" sldId="288"/>
            <ac:picMk id="7" creationId="{36C749B1-5EDD-8E88-EE78-BE0C1241A6DB}"/>
          </ac:picMkLst>
        </pc:picChg>
      </pc:sldChg>
      <pc:sldChg chg="add del">
        <pc:chgData name="Петров Павел" userId="33e9e776e1ff1c0d" providerId="LiveId" clId="{3199AEC0-C3F8-4D3B-A576-C1E5CC99D52A}" dt="2022-12-20T22:22:14.674" v="320" actId="47"/>
        <pc:sldMkLst>
          <pc:docMk/>
          <pc:sldMk cId="1530768321" sldId="289"/>
        </pc:sldMkLst>
      </pc:sldChg>
      <pc:sldChg chg="addSp delSp modSp add mod">
        <pc:chgData name="Петров Павел" userId="33e9e776e1ff1c0d" providerId="LiveId" clId="{3199AEC0-C3F8-4D3B-A576-C1E5CC99D52A}" dt="2022-12-20T22:23:37.738" v="349" actId="20577"/>
        <pc:sldMkLst>
          <pc:docMk/>
          <pc:sldMk cId="2467082830" sldId="289"/>
        </pc:sldMkLst>
        <pc:spChg chg="mod">
          <ac:chgData name="Петров Павел" userId="33e9e776e1ff1c0d" providerId="LiveId" clId="{3199AEC0-C3F8-4D3B-A576-C1E5CC99D52A}" dt="2022-12-20T22:23:37.738" v="349" actId="20577"/>
          <ac:spMkLst>
            <pc:docMk/>
            <pc:sldMk cId="2467082830" sldId="289"/>
            <ac:spMk id="3" creationId="{2782BEAB-17E7-1B58-CA4A-D0855B5E4A03}"/>
          </ac:spMkLst>
        </pc:spChg>
        <pc:picChg chg="del">
          <ac:chgData name="Петров Павел" userId="33e9e776e1ff1c0d" providerId="LiveId" clId="{3199AEC0-C3F8-4D3B-A576-C1E5CC99D52A}" dt="2022-12-20T22:22:21.619" v="322" actId="478"/>
          <ac:picMkLst>
            <pc:docMk/>
            <pc:sldMk cId="2467082830" sldId="289"/>
            <ac:picMk id="5" creationId="{FCCD7AE0-BA2E-D836-E2E9-773525D4CDCC}"/>
          </ac:picMkLst>
        </pc:picChg>
        <pc:picChg chg="add mod">
          <ac:chgData name="Петров Павел" userId="33e9e776e1ff1c0d" providerId="LiveId" clId="{3199AEC0-C3F8-4D3B-A576-C1E5CC99D52A}" dt="2022-12-20T22:23:09.873" v="329" actId="1076"/>
          <ac:picMkLst>
            <pc:docMk/>
            <pc:sldMk cId="2467082830" sldId="289"/>
            <ac:picMk id="6" creationId="{20E2C6AA-4835-C09C-3EE3-2A19560357A2}"/>
          </ac:picMkLst>
        </pc:picChg>
      </pc:sldChg>
      <pc:sldChg chg="addSp delSp modSp add mod">
        <pc:chgData name="Петров Павел" userId="33e9e776e1ff1c0d" providerId="LiveId" clId="{3199AEC0-C3F8-4D3B-A576-C1E5CC99D52A}" dt="2022-12-20T22:57:49.753" v="453" actId="20577"/>
        <pc:sldMkLst>
          <pc:docMk/>
          <pc:sldMk cId="4210440464" sldId="290"/>
        </pc:sldMkLst>
        <pc:spChg chg="mod">
          <ac:chgData name="Петров Павел" userId="33e9e776e1ff1c0d" providerId="LiveId" clId="{3199AEC0-C3F8-4D3B-A576-C1E5CC99D52A}" dt="2022-12-20T22:57:49.753" v="453" actId="20577"/>
          <ac:spMkLst>
            <pc:docMk/>
            <pc:sldMk cId="4210440464" sldId="290"/>
            <ac:spMk id="3" creationId="{2782BEAB-17E7-1B58-CA4A-D0855B5E4A03}"/>
          </ac:spMkLst>
        </pc:spChg>
        <pc:picChg chg="add mod">
          <ac:chgData name="Петров Павел" userId="33e9e776e1ff1c0d" providerId="LiveId" clId="{3199AEC0-C3F8-4D3B-A576-C1E5CC99D52A}" dt="2022-12-20T22:57:38.547" v="426" actId="1076"/>
          <ac:picMkLst>
            <pc:docMk/>
            <pc:sldMk cId="4210440464" sldId="290"/>
            <ac:picMk id="5" creationId="{13207D1A-A3E9-F6B8-4895-2A87E68977A3}"/>
          </ac:picMkLst>
        </pc:picChg>
        <pc:picChg chg="del">
          <ac:chgData name="Петров Павел" userId="33e9e776e1ff1c0d" providerId="LiveId" clId="{3199AEC0-C3F8-4D3B-A576-C1E5CC99D52A}" dt="2022-12-20T22:57:19.071" v="420" actId="478"/>
          <ac:picMkLst>
            <pc:docMk/>
            <pc:sldMk cId="4210440464" sldId="290"/>
            <ac:picMk id="6" creationId="{20E2C6AA-4835-C09C-3EE3-2A19560357A2}"/>
          </ac:picMkLst>
        </pc:picChg>
      </pc:sldChg>
      <pc:sldChg chg="addSp delSp modSp add mod">
        <pc:chgData name="Петров Павел" userId="33e9e776e1ff1c0d" providerId="LiveId" clId="{3199AEC0-C3F8-4D3B-A576-C1E5CC99D52A}" dt="2022-12-20T23:21:57.809" v="644" actId="1076"/>
        <pc:sldMkLst>
          <pc:docMk/>
          <pc:sldMk cId="805006687" sldId="291"/>
        </pc:sldMkLst>
        <pc:spChg chg="mod">
          <ac:chgData name="Петров Павел" userId="33e9e776e1ff1c0d" providerId="LiveId" clId="{3199AEC0-C3F8-4D3B-A576-C1E5CC99D52A}" dt="2022-12-20T23:05:40.464" v="555" actId="20577"/>
          <ac:spMkLst>
            <pc:docMk/>
            <pc:sldMk cId="805006687" sldId="291"/>
            <ac:spMk id="3" creationId="{2782BEAB-17E7-1B58-CA4A-D0855B5E4A03}"/>
          </ac:spMkLst>
        </pc:spChg>
        <pc:picChg chg="del">
          <ac:chgData name="Петров Павел" userId="33e9e776e1ff1c0d" providerId="LiveId" clId="{3199AEC0-C3F8-4D3B-A576-C1E5CC99D52A}" dt="2022-12-20T23:04:21.759" v="455" actId="478"/>
          <ac:picMkLst>
            <pc:docMk/>
            <pc:sldMk cId="805006687" sldId="291"/>
            <ac:picMk id="5" creationId="{13207D1A-A3E9-F6B8-4895-2A87E68977A3}"/>
          </ac:picMkLst>
        </pc:picChg>
        <pc:picChg chg="add mod">
          <ac:chgData name="Петров Павел" userId="33e9e776e1ff1c0d" providerId="LiveId" clId="{3199AEC0-C3F8-4D3B-A576-C1E5CC99D52A}" dt="2022-12-20T23:21:42.217" v="642" actId="1076"/>
          <ac:picMkLst>
            <pc:docMk/>
            <pc:sldMk cId="805006687" sldId="291"/>
            <ac:picMk id="6" creationId="{8ADA4356-D133-B5CB-7EDA-C0909D4B1402}"/>
          </ac:picMkLst>
        </pc:picChg>
        <pc:picChg chg="add mod">
          <ac:chgData name="Петров Павел" userId="33e9e776e1ff1c0d" providerId="LiveId" clId="{3199AEC0-C3F8-4D3B-A576-C1E5CC99D52A}" dt="2022-12-20T23:21:35.505" v="641" actId="14100"/>
          <ac:picMkLst>
            <pc:docMk/>
            <pc:sldMk cId="805006687" sldId="291"/>
            <ac:picMk id="8" creationId="{CBE0617A-8293-2EF2-4A12-CED5B4BCA406}"/>
          </ac:picMkLst>
        </pc:picChg>
        <pc:picChg chg="add mod">
          <ac:chgData name="Петров Павел" userId="33e9e776e1ff1c0d" providerId="LiveId" clId="{3199AEC0-C3F8-4D3B-A576-C1E5CC99D52A}" dt="2022-12-20T23:21:57.809" v="644" actId="1076"/>
          <ac:picMkLst>
            <pc:docMk/>
            <pc:sldMk cId="805006687" sldId="291"/>
            <ac:picMk id="10" creationId="{912F9566-F7F5-43A5-8C2F-2943BB44A3B3}"/>
          </ac:picMkLst>
        </pc:picChg>
      </pc:sldChg>
      <pc:sldChg chg="addSp modSp add mod">
        <pc:chgData name="Петров Павел" userId="33e9e776e1ff1c0d" providerId="LiveId" clId="{3199AEC0-C3F8-4D3B-A576-C1E5CC99D52A}" dt="2022-12-20T23:23:39.960" v="655" actId="1076"/>
        <pc:sldMkLst>
          <pc:docMk/>
          <pc:sldMk cId="2674374277" sldId="292"/>
        </pc:sldMkLst>
        <pc:spChg chg="mod">
          <ac:chgData name="Петров Павел" userId="33e9e776e1ff1c0d" providerId="LiveId" clId="{3199AEC0-C3F8-4D3B-A576-C1E5CC99D52A}" dt="2022-12-20T23:05:59.936" v="565" actId="20577"/>
          <ac:spMkLst>
            <pc:docMk/>
            <pc:sldMk cId="2674374277" sldId="292"/>
            <ac:spMk id="3" creationId="{2782BEAB-17E7-1B58-CA4A-D0855B5E4A03}"/>
          </ac:spMkLst>
        </pc:spChg>
        <pc:picChg chg="add mod">
          <ac:chgData name="Петров Павел" userId="33e9e776e1ff1c0d" providerId="LiveId" clId="{3199AEC0-C3F8-4D3B-A576-C1E5CC99D52A}" dt="2022-12-20T23:23:39.960" v="655" actId="1076"/>
          <ac:picMkLst>
            <pc:docMk/>
            <pc:sldMk cId="2674374277" sldId="292"/>
            <ac:picMk id="5" creationId="{D5A910E7-3C9A-5424-20F9-1735F607A8E1}"/>
          </ac:picMkLst>
        </pc:picChg>
        <pc:picChg chg="add mod">
          <ac:chgData name="Петров Павел" userId="33e9e776e1ff1c0d" providerId="LiveId" clId="{3199AEC0-C3F8-4D3B-A576-C1E5CC99D52A}" dt="2022-12-20T23:23:03.953" v="650" actId="14100"/>
          <ac:picMkLst>
            <pc:docMk/>
            <pc:sldMk cId="2674374277" sldId="292"/>
            <ac:picMk id="7" creationId="{15D1F5B7-81DD-5AB9-3A4D-BBBE9AA7291A}"/>
          </ac:picMkLst>
        </pc:picChg>
        <pc:picChg chg="add mod">
          <ac:chgData name="Петров Павел" userId="33e9e776e1ff1c0d" providerId="LiveId" clId="{3199AEC0-C3F8-4D3B-A576-C1E5CC99D52A}" dt="2022-12-20T23:23:35.897" v="654" actId="1076"/>
          <ac:picMkLst>
            <pc:docMk/>
            <pc:sldMk cId="2674374277" sldId="292"/>
            <ac:picMk id="9" creationId="{17A63583-4902-F6BC-90EE-B559E5A36993}"/>
          </ac:picMkLst>
        </pc:picChg>
      </pc:sldChg>
      <pc:sldChg chg="addSp modSp add mod">
        <pc:chgData name="Петров Павел" userId="33e9e776e1ff1c0d" providerId="LiveId" clId="{3199AEC0-C3F8-4D3B-A576-C1E5CC99D52A}" dt="2022-12-20T23:25:09.097" v="659" actId="1076"/>
        <pc:sldMkLst>
          <pc:docMk/>
          <pc:sldMk cId="1752533901" sldId="293"/>
        </pc:sldMkLst>
        <pc:spChg chg="mod">
          <ac:chgData name="Петров Павел" userId="33e9e776e1ff1c0d" providerId="LiveId" clId="{3199AEC0-C3F8-4D3B-A576-C1E5CC99D52A}" dt="2022-12-20T23:06:47.272" v="599" actId="20577"/>
          <ac:spMkLst>
            <pc:docMk/>
            <pc:sldMk cId="1752533901" sldId="293"/>
            <ac:spMk id="3" creationId="{2782BEAB-17E7-1B58-CA4A-D0855B5E4A03}"/>
          </ac:spMkLst>
        </pc:spChg>
        <pc:picChg chg="add mod">
          <ac:chgData name="Петров Павел" userId="33e9e776e1ff1c0d" providerId="LiveId" clId="{3199AEC0-C3F8-4D3B-A576-C1E5CC99D52A}" dt="2022-12-20T23:24:49.144" v="657" actId="1076"/>
          <ac:picMkLst>
            <pc:docMk/>
            <pc:sldMk cId="1752533901" sldId="293"/>
            <ac:picMk id="5" creationId="{1A4F8AB6-E3F5-EFC2-90C7-E4A356432564}"/>
          </ac:picMkLst>
        </pc:picChg>
        <pc:picChg chg="add mod">
          <ac:chgData name="Петров Павел" userId="33e9e776e1ff1c0d" providerId="LiveId" clId="{3199AEC0-C3F8-4D3B-A576-C1E5CC99D52A}" dt="2022-12-20T23:25:09.097" v="659" actId="1076"/>
          <ac:picMkLst>
            <pc:docMk/>
            <pc:sldMk cId="1752533901" sldId="293"/>
            <ac:picMk id="7" creationId="{15488254-CD99-BD79-D3C6-9106513C4AD1}"/>
          </ac:picMkLst>
        </pc:picChg>
      </pc:sldChg>
      <pc:sldChg chg="addSp modSp add mod">
        <pc:chgData name="Петров Павел" userId="33e9e776e1ff1c0d" providerId="LiveId" clId="{3199AEC0-C3F8-4D3B-A576-C1E5CC99D52A}" dt="2022-12-20T23:31:21.358" v="725" actId="20577"/>
        <pc:sldMkLst>
          <pc:docMk/>
          <pc:sldMk cId="295767116" sldId="294"/>
        </pc:sldMkLst>
        <pc:spChg chg="mod">
          <ac:chgData name="Петров Павел" userId="33e9e776e1ff1c0d" providerId="LiveId" clId="{3199AEC0-C3F8-4D3B-A576-C1E5CC99D52A}" dt="2022-12-20T23:31:21.358" v="725" actId="20577"/>
          <ac:spMkLst>
            <pc:docMk/>
            <pc:sldMk cId="295767116" sldId="294"/>
            <ac:spMk id="3" creationId="{2782BEAB-17E7-1B58-CA4A-D0855B5E4A03}"/>
          </ac:spMkLst>
        </pc:spChg>
        <pc:picChg chg="add mod">
          <ac:chgData name="Петров Павел" userId="33e9e776e1ff1c0d" providerId="LiveId" clId="{3199AEC0-C3F8-4D3B-A576-C1E5CC99D52A}" dt="2022-12-20T23:28:25.072" v="673" actId="1076"/>
          <ac:picMkLst>
            <pc:docMk/>
            <pc:sldMk cId="295767116" sldId="294"/>
            <ac:picMk id="5" creationId="{9F0492A6-6388-1816-AF16-E5EBFD7EB4D9}"/>
          </ac:picMkLst>
        </pc:picChg>
        <pc:picChg chg="add mod">
          <ac:chgData name="Петров Павел" userId="33e9e776e1ff1c0d" providerId="LiveId" clId="{3199AEC0-C3F8-4D3B-A576-C1E5CC99D52A}" dt="2022-12-20T23:28:46.089" v="675" actId="1076"/>
          <ac:picMkLst>
            <pc:docMk/>
            <pc:sldMk cId="295767116" sldId="294"/>
            <ac:picMk id="7" creationId="{E65C337B-03C3-28CD-9EB8-E5B7AE2C4420}"/>
          </ac:picMkLst>
        </pc:picChg>
        <pc:picChg chg="add mod">
          <ac:chgData name="Петров Павел" userId="33e9e776e1ff1c0d" providerId="LiveId" clId="{3199AEC0-C3F8-4D3B-A576-C1E5CC99D52A}" dt="2022-12-20T23:30:12.369" v="680" actId="1076"/>
          <ac:picMkLst>
            <pc:docMk/>
            <pc:sldMk cId="295767116" sldId="294"/>
            <ac:picMk id="8" creationId="{B8C6FA04-E169-674D-88D8-F42D8659B8A9}"/>
          </ac:picMkLst>
        </pc:picChg>
      </pc:sldChg>
      <pc:sldChg chg="addSp modSp add mod">
        <pc:chgData name="Петров Павел" userId="33e9e776e1ff1c0d" providerId="LiveId" clId="{3199AEC0-C3F8-4D3B-A576-C1E5CC99D52A}" dt="2022-12-20T23:34:04.561" v="777" actId="1076"/>
        <pc:sldMkLst>
          <pc:docMk/>
          <pc:sldMk cId="3764498814" sldId="295"/>
        </pc:sldMkLst>
        <pc:picChg chg="add mod">
          <ac:chgData name="Петров Павел" userId="33e9e776e1ff1c0d" providerId="LiveId" clId="{3199AEC0-C3F8-4D3B-A576-C1E5CC99D52A}" dt="2022-12-20T23:33:28.401" v="773" actId="1076"/>
          <ac:picMkLst>
            <pc:docMk/>
            <pc:sldMk cId="3764498814" sldId="295"/>
            <ac:picMk id="5" creationId="{93199460-1A10-8142-D183-74E542B7B20E}"/>
          </ac:picMkLst>
        </pc:picChg>
        <pc:picChg chg="add mod">
          <ac:chgData name="Петров Павел" userId="33e9e776e1ff1c0d" providerId="LiveId" clId="{3199AEC0-C3F8-4D3B-A576-C1E5CC99D52A}" dt="2022-12-20T23:34:04.561" v="777" actId="1076"/>
          <ac:picMkLst>
            <pc:docMk/>
            <pc:sldMk cId="3764498814" sldId="295"/>
            <ac:picMk id="7" creationId="{E91D6C17-EB88-2CDD-05A5-CF7C34EC11A7}"/>
          </ac:picMkLst>
        </pc:picChg>
      </pc:sldChg>
      <pc:sldChg chg="modSp add mod">
        <pc:chgData name="Петров Павел" userId="33e9e776e1ff1c0d" providerId="LiveId" clId="{3199AEC0-C3F8-4D3B-A576-C1E5CC99D52A}" dt="2022-12-20T23:35:14.031" v="805" actId="255"/>
        <pc:sldMkLst>
          <pc:docMk/>
          <pc:sldMk cId="151658451" sldId="296"/>
        </pc:sldMkLst>
        <pc:spChg chg="mod">
          <ac:chgData name="Петров Павел" userId="33e9e776e1ff1c0d" providerId="LiveId" clId="{3199AEC0-C3F8-4D3B-A576-C1E5CC99D52A}" dt="2022-12-20T23:35:14.031" v="805" actId="255"/>
          <ac:spMkLst>
            <pc:docMk/>
            <pc:sldMk cId="151658451" sldId="296"/>
            <ac:spMk id="3" creationId="{2782BEAB-17E7-1B58-CA4A-D0855B5E4A03}"/>
          </ac:spMkLst>
        </pc:spChg>
      </pc:sldChg>
      <pc:sldChg chg="addSp delSp modSp add mod">
        <pc:chgData name="Петров Павел" userId="33e9e776e1ff1c0d" providerId="LiveId" clId="{3199AEC0-C3F8-4D3B-A576-C1E5CC99D52A}" dt="2022-12-20T23:27:28.128" v="671" actId="14100"/>
        <pc:sldMkLst>
          <pc:docMk/>
          <pc:sldMk cId="3959049217" sldId="297"/>
        </pc:sldMkLst>
        <pc:picChg chg="del">
          <ac:chgData name="Петров Павел" userId="33e9e776e1ff1c0d" providerId="LiveId" clId="{3199AEC0-C3F8-4D3B-A576-C1E5CC99D52A}" dt="2022-12-20T23:25:53.220" v="661" actId="478"/>
          <ac:picMkLst>
            <pc:docMk/>
            <pc:sldMk cId="3959049217" sldId="297"/>
            <ac:picMk id="5" creationId="{1A4F8AB6-E3F5-EFC2-90C7-E4A356432564}"/>
          </ac:picMkLst>
        </pc:picChg>
        <pc:picChg chg="add mod">
          <ac:chgData name="Петров Павел" userId="33e9e776e1ff1c0d" providerId="LiveId" clId="{3199AEC0-C3F8-4D3B-A576-C1E5CC99D52A}" dt="2022-12-20T23:26:15.865" v="664" actId="1076"/>
          <ac:picMkLst>
            <pc:docMk/>
            <pc:sldMk cId="3959049217" sldId="297"/>
            <ac:picMk id="6" creationId="{6D10A3C3-1514-FB9C-6751-3ABECC39D31D}"/>
          </ac:picMkLst>
        </pc:picChg>
        <pc:picChg chg="del">
          <ac:chgData name="Петров Павел" userId="33e9e776e1ff1c0d" providerId="LiveId" clId="{3199AEC0-C3F8-4D3B-A576-C1E5CC99D52A}" dt="2022-12-20T23:25:53.643" v="662" actId="478"/>
          <ac:picMkLst>
            <pc:docMk/>
            <pc:sldMk cId="3959049217" sldId="297"/>
            <ac:picMk id="7" creationId="{15488254-CD99-BD79-D3C6-9106513C4AD1}"/>
          </ac:picMkLst>
        </pc:picChg>
        <pc:picChg chg="add mod">
          <ac:chgData name="Петров Павел" userId="33e9e776e1ff1c0d" providerId="LiveId" clId="{3199AEC0-C3F8-4D3B-A576-C1E5CC99D52A}" dt="2022-12-20T23:27:25.897" v="670" actId="14100"/>
          <ac:picMkLst>
            <pc:docMk/>
            <pc:sldMk cId="3959049217" sldId="297"/>
            <ac:picMk id="9" creationId="{B20C2693-71F9-D6A1-0E53-0F28584D0097}"/>
          </ac:picMkLst>
        </pc:picChg>
        <pc:picChg chg="add mod">
          <ac:chgData name="Петров Павел" userId="33e9e776e1ff1c0d" providerId="LiveId" clId="{3199AEC0-C3F8-4D3B-A576-C1E5CC99D52A}" dt="2022-12-20T23:27:28.128" v="671" actId="14100"/>
          <ac:picMkLst>
            <pc:docMk/>
            <pc:sldMk cId="3959049217" sldId="297"/>
            <ac:picMk id="11" creationId="{1D464327-D4DA-C67E-773D-0B8E3796912A}"/>
          </ac:picMkLst>
        </pc:picChg>
      </pc:sldChg>
      <pc:sldChg chg="addSp delSp modSp add mod">
        <pc:chgData name="Петров Павел" userId="33e9e776e1ff1c0d" providerId="LiveId" clId="{3199AEC0-C3F8-4D3B-A576-C1E5CC99D52A}" dt="2022-12-20T23:32:06.808" v="771" actId="1076"/>
        <pc:sldMkLst>
          <pc:docMk/>
          <pc:sldMk cId="274170000" sldId="298"/>
        </pc:sldMkLst>
        <pc:spChg chg="mod">
          <ac:chgData name="Петров Павел" userId="33e9e776e1ff1c0d" providerId="LiveId" clId="{3199AEC0-C3F8-4D3B-A576-C1E5CC99D52A}" dt="2022-12-20T23:31:44.951" v="769" actId="20577"/>
          <ac:spMkLst>
            <pc:docMk/>
            <pc:sldMk cId="274170000" sldId="298"/>
            <ac:spMk id="3" creationId="{2782BEAB-17E7-1B58-CA4A-D0855B5E4A03}"/>
          </ac:spMkLst>
        </pc:spChg>
        <pc:picChg chg="del">
          <ac:chgData name="Петров Павел" userId="33e9e776e1ff1c0d" providerId="LiveId" clId="{3199AEC0-C3F8-4D3B-A576-C1E5CC99D52A}" dt="2022-12-20T23:30:20.605" v="682" actId="478"/>
          <ac:picMkLst>
            <pc:docMk/>
            <pc:sldMk cId="274170000" sldId="298"/>
            <ac:picMk id="5" creationId="{9F0492A6-6388-1816-AF16-E5EBFD7EB4D9}"/>
          </ac:picMkLst>
        </pc:picChg>
        <pc:picChg chg="add mod">
          <ac:chgData name="Петров Павел" userId="33e9e776e1ff1c0d" providerId="LiveId" clId="{3199AEC0-C3F8-4D3B-A576-C1E5CC99D52A}" dt="2022-12-20T23:30:53.953" v="687" actId="1076"/>
          <ac:picMkLst>
            <pc:docMk/>
            <pc:sldMk cId="274170000" sldId="298"/>
            <ac:picMk id="6" creationId="{42F07CC2-42BB-12E1-8C2D-4AF6001B9481}"/>
          </ac:picMkLst>
        </pc:picChg>
        <pc:picChg chg="mod">
          <ac:chgData name="Петров Павел" userId="33e9e776e1ff1c0d" providerId="LiveId" clId="{3199AEC0-C3F8-4D3B-A576-C1E5CC99D52A}" dt="2022-12-20T23:30:50.344" v="686" actId="14100"/>
          <ac:picMkLst>
            <pc:docMk/>
            <pc:sldMk cId="274170000" sldId="298"/>
            <ac:picMk id="7" creationId="{E65C337B-03C3-28CD-9EB8-E5B7AE2C4420}"/>
          </ac:picMkLst>
        </pc:picChg>
        <pc:picChg chg="del">
          <ac:chgData name="Петров Павел" userId="33e9e776e1ff1c0d" providerId="LiveId" clId="{3199AEC0-C3F8-4D3B-A576-C1E5CC99D52A}" dt="2022-12-20T23:30:43.943" v="683" actId="478"/>
          <ac:picMkLst>
            <pc:docMk/>
            <pc:sldMk cId="274170000" sldId="298"/>
            <ac:picMk id="8" creationId="{B8C6FA04-E169-674D-88D8-F42D8659B8A9}"/>
          </ac:picMkLst>
        </pc:picChg>
        <pc:picChg chg="add mod">
          <ac:chgData name="Петров Павел" userId="33e9e776e1ff1c0d" providerId="LiveId" clId="{3199AEC0-C3F8-4D3B-A576-C1E5CC99D52A}" dt="2022-12-20T23:32:06.808" v="771" actId="1076"/>
          <ac:picMkLst>
            <pc:docMk/>
            <pc:sldMk cId="274170000" sldId="298"/>
            <ac:picMk id="10" creationId="{55E54318-D74C-7E01-5A9D-62F64CC5B86A}"/>
          </ac:picMkLst>
        </pc:picChg>
      </pc:sldChg>
      <pc:sldChg chg="addSp modSp add del">
        <pc:chgData name="Петров Павел" userId="33e9e776e1ff1c0d" providerId="LiveId" clId="{3199AEC0-C3F8-4D3B-A576-C1E5CC99D52A}" dt="2022-12-20T23:29:50.280" v="677" actId="2696"/>
        <pc:sldMkLst>
          <pc:docMk/>
          <pc:sldMk cId="4255985399" sldId="298"/>
        </pc:sldMkLst>
        <pc:picChg chg="add mod">
          <ac:chgData name="Петров Павел" userId="33e9e776e1ff1c0d" providerId="LiveId" clId="{3199AEC0-C3F8-4D3B-A576-C1E5CC99D52A}" dt="2022-12-20T23:28:58.208" v="676"/>
          <ac:picMkLst>
            <pc:docMk/>
            <pc:sldMk cId="4255985399" sldId="298"/>
            <ac:picMk id="4" creationId="{BD9381DA-4D30-0870-FD7D-CBC3559AAEE6}"/>
          </ac:picMkLst>
        </pc:picChg>
      </pc:sldChg>
      <pc:sldChg chg="addSp delSp modSp add mod">
        <pc:chgData name="Петров Павел" userId="33e9e776e1ff1c0d" providerId="LiveId" clId="{3199AEC0-C3F8-4D3B-A576-C1E5CC99D52A}" dt="2022-12-20T23:34:50.569" v="783" actId="1076"/>
        <pc:sldMkLst>
          <pc:docMk/>
          <pc:sldMk cId="3212695802" sldId="299"/>
        </pc:sldMkLst>
        <pc:picChg chg="add mod">
          <ac:chgData name="Петров Павел" userId="33e9e776e1ff1c0d" providerId="LiveId" clId="{3199AEC0-C3F8-4D3B-A576-C1E5CC99D52A}" dt="2022-12-20T23:34:50.569" v="783" actId="1076"/>
          <ac:picMkLst>
            <pc:docMk/>
            <pc:sldMk cId="3212695802" sldId="299"/>
            <ac:picMk id="6" creationId="{933C9587-AAD8-63BF-7430-6AADA395C601}"/>
          </ac:picMkLst>
        </pc:picChg>
        <pc:picChg chg="del">
          <ac:chgData name="Петров Павел" userId="33e9e776e1ff1c0d" providerId="LiveId" clId="{3199AEC0-C3F8-4D3B-A576-C1E5CC99D52A}" dt="2022-12-20T23:34:20.013" v="779" actId="478"/>
          <ac:picMkLst>
            <pc:docMk/>
            <pc:sldMk cId="3212695802" sldId="299"/>
            <ac:picMk id="7" creationId="{E91D6C17-EB88-2CDD-05A5-CF7C34EC11A7}"/>
          </ac:picMkLst>
        </pc:picChg>
      </pc:sldChg>
      <pc:sldMasterChg chg="addSldLayout delSldLayout">
        <pc:chgData name="Петров Павел" userId="33e9e776e1ff1c0d" providerId="LiveId" clId="{3199AEC0-C3F8-4D3B-A576-C1E5CC99D52A}" dt="2022-12-20T22:12:44.743" v="274" actId="47"/>
        <pc:sldMasterMkLst>
          <pc:docMk/>
          <pc:sldMasterMk cId="0" sldId="2147483648"/>
        </pc:sldMasterMkLst>
        <pc:sldLayoutChg chg="del">
          <pc:chgData name="Петров Павел" userId="33e9e776e1ff1c0d" providerId="LiveId" clId="{3199AEC0-C3F8-4D3B-A576-C1E5CC99D52A}" dt="2022-12-20T22:12:44.743" v="274" actId="4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Петров Павел" userId="33e9e776e1ff1c0d" providerId="LiveId" clId="{3199AEC0-C3F8-4D3B-A576-C1E5CC99D52A}" dt="2022-12-20T22:03:41.476" v="14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9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429183"/>
            <a:ext cx="9119100" cy="1603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центр МГТУ им. Н.Э. Баумана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275" y="2201272"/>
            <a:ext cx="9119100" cy="41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курсу «Data Science»</a:t>
            </a: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Прогнозирование конечных свойств новых материалов (композиционных материалов)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 – Петров Павел Алексеевич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Модель соотношения матрица-наполнитель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492A6-6388-1816-AF16-E5EBFD7E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1" y="924584"/>
            <a:ext cx="7019925" cy="3095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5C337B-03C3-28CD-9EB8-E5B7AE2C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1" y="4101242"/>
            <a:ext cx="7810500" cy="2466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C6FA04-E169-674D-88D8-F42D8659B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572" y="903794"/>
            <a:ext cx="4623582" cy="31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Модель соотношения матрица-наполнитель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5C337B-03C3-28CD-9EB8-E5B7AE2C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1" y="4461314"/>
            <a:ext cx="6670504" cy="21069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F07CC2-42BB-12E1-8C2D-4AF6001B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790429"/>
            <a:ext cx="4962525" cy="5924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E54318-D74C-7E01-5A9D-62F64CC5B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3" y="1055736"/>
            <a:ext cx="70485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199460-1A10-8142-D183-74E542B7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9" y="958508"/>
            <a:ext cx="9410700" cy="1733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1D6C17-EB88-2CDD-05A5-CF7C34EC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9" y="2931208"/>
            <a:ext cx="11029070" cy="41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199460-1A10-8142-D183-74E542B7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9" y="958508"/>
            <a:ext cx="9410700" cy="1733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3C9587-AAD8-63BF-7430-6AADA395C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79" y="2968318"/>
            <a:ext cx="11015003" cy="43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9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813" y="3958299"/>
            <a:ext cx="11523713" cy="951325"/>
          </a:xfrm>
        </p:spPr>
        <p:txBody>
          <a:bodyPr>
            <a:no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165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Данные: тип, значения, пропуски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749B1-5EDD-8E88-EE78-BE0C1241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99" y="986120"/>
            <a:ext cx="10139802" cy="58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Данные: гистограммы и диаграммы «ящик с усами»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CD7AE0-BA2E-D836-E2E9-773525D4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3" y="1176706"/>
            <a:ext cx="11134033" cy="51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3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Данные: матрица корреляции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E2C6AA-4835-C09C-3EE3-2A195603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492" y="960470"/>
            <a:ext cx="6917015" cy="58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8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Схема композита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207D1A-A3E9-F6B8-4895-2A87E689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015"/>
            <a:ext cx="12144028" cy="27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Модель модуля упругости при растяжении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A4356-D133-B5CB-7EDA-C0909D4B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8" y="1128053"/>
            <a:ext cx="4619260" cy="28380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E0617A-8293-2EF2-4A12-CED5B4BC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8" y="4441770"/>
            <a:ext cx="11872879" cy="22841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2F9566-F7F5-43A5-8C2F-2943BB44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57" y="1146414"/>
            <a:ext cx="69913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Модель прочности при растяжении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A910E7-3C9A-5424-20F9-1735F607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" y="1029212"/>
            <a:ext cx="5193094" cy="29378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D1F5B7-81DD-5AB9-3A4D-BBBE9AA7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9" y="4592857"/>
            <a:ext cx="11744912" cy="2133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A63583-4902-F6BC-90EE-B559E5A36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653" y="1023864"/>
            <a:ext cx="6991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Модель соотношения матрица-наполнитель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F8AB6-E3F5-EFC2-90C7-E4A35643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7" y="1164248"/>
            <a:ext cx="3524250" cy="2419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488254-CD99-BD79-D3C6-9106513C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47" y="3772052"/>
            <a:ext cx="6829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3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D49CCC-CF70-D0A7-87A8-6BAF26DA6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2BEAB-17E7-1B58-CA4A-D0855B5E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87" y="314767"/>
            <a:ext cx="11523713" cy="951325"/>
          </a:xfrm>
        </p:spPr>
        <p:txBody>
          <a:bodyPr/>
          <a:lstStyle/>
          <a:p>
            <a:pPr algn="ctr"/>
            <a:r>
              <a:rPr lang="ru-RU" dirty="0"/>
              <a:t>Модель соотношения матрица-наполнитель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10A3C3-1514-FB9C-6751-3ABECC39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1112667"/>
            <a:ext cx="7010400" cy="3028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0C2693-71F9-D6A1-0E53-0F28584D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" y="4410558"/>
            <a:ext cx="7678616" cy="24474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464327-D4DA-C67E-773D-0B8E37969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418" y="1112667"/>
            <a:ext cx="4623582" cy="31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4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124</Words>
  <Application>Microsoft Office PowerPoint</Application>
  <PresentationFormat>Широкоэкранный</PresentationFormat>
  <Paragraphs>37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Times New Roman</vt:lpstr>
      <vt:lpstr>Noto Sans Symbols</vt:lpstr>
      <vt:lpstr>Arial</vt:lpstr>
      <vt:lpstr>Open Sans</vt:lpstr>
      <vt:lpstr>If,kjyVUNE_28012021</vt:lpstr>
      <vt:lpstr>Образовательный центр МГТУ им. Н.Э. Баумана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Петров Павел</cp:lastModifiedBy>
  <cp:revision>6</cp:revision>
  <dcterms:created xsi:type="dcterms:W3CDTF">2021-02-24T09:03:25Z</dcterms:created>
  <dcterms:modified xsi:type="dcterms:W3CDTF">2022-12-20T23:35:14Z</dcterms:modified>
</cp:coreProperties>
</file>