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F74F-F9F7-1FA5-BD2B-4B1BADF84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5F992-2021-F211-5EFC-9BFE28346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F96E-E544-2520-8BBC-F130471B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6778-51D5-4708-AB72-408237B755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8FC1B-8CE9-CC10-A271-A457518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203B3-9E69-2DD4-64A4-5F8D221E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1EA6-A753-4AC6-A359-2C53FF61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2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6496-E94D-EC52-808F-DD9D407D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E6BAC-A025-692D-EEEA-A07DB4E4A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5FC51-76C8-2070-4DC8-4D1CF206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6778-51D5-4708-AB72-408237B755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D6DC1-1193-B5AB-D497-A21A78E0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31CB6-D909-1001-3DF7-D60031CC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1EA6-A753-4AC6-A359-2C53FF61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4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05145-2CC4-4D08-C789-FF7D824B9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320FB-D351-9D27-55C7-2F6D05EE7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3033E-3C5D-EA07-71E6-489DC382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6778-51D5-4708-AB72-408237B755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38160-95D7-EB2E-A6A1-57D083EB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830EE-9311-E221-C4B6-6AA17075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1EA6-A753-4AC6-A359-2C53FF61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4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C384-AB3D-CC11-60D4-34365F49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D0583-F918-4134-9AFC-84D419C7F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5222-743D-6648-E55C-CB62AB39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6778-51D5-4708-AB72-408237B755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129F5-840C-207F-83D1-1FB19B95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0502E-8F3B-68DE-7F3F-FAE899F7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1EA6-A753-4AC6-A359-2C53FF61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8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2099-9468-3478-8290-04C67697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635EB-A860-4E5A-66C7-CAD5C40E6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64F8A-DD0F-5473-EA97-C5D80D64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6778-51D5-4708-AB72-408237B755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C7B3-825E-5322-9A7F-1257E9C3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9267-3FAB-BF91-6DA4-582F9A93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1EA6-A753-4AC6-A359-2C53FF61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0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6A8C-96A2-7D5C-9102-087322B8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DDD3-28E7-CCBB-8F0C-7D9D345C7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E55EA-4DCB-56FA-5473-4D4789BCD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E0B58-8711-32E0-F061-78B21C9B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6778-51D5-4708-AB72-408237B755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485EA-E36B-E8E6-6486-6ED851DF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14A2-E28D-D53B-4C35-D69B5D0F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1EA6-A753-4AC6-A359-2C53FF61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3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EF09-3C3B-0029-CDA1-6D385867E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68190-4983-BFBC-EE2C-F4462A678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6D0CC-D779-5921-0ECC-347303256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B78EA-F50C-8F16-817C-048027786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9BE7E-B9B6-5D80-AE7F-014EDF1CD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F448F-5BCB-0005-417C-FC4E43C9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6778-51D5-4708-AB72-408237B755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18BFC-0937-E878-1EFB-38F04099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83B78-C3E3-ACB3-4A97-F5A2759C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1EA6-A753-4AC6-A359-2C53FF61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2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17FC-0CF4-81AE-0FC1-E74B9F23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75DA9-B464-FBBF-3246-70DF1EB2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6778-51D5-4708-AB72-408237B755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7CFD4-BC6B-C106-EE3B-A726C73D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03CAA-EAF5-36F1-DBA6-716621B2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1EA6-A753-4AC6-A359-2C53FF61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2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A78E3-5126-CB88-7A38-CF433ED8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6778-51D5-4708-AB72-408237B755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ABFF1-D680-A991-6FB9-25A19586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B55E1-A812-17AD-C2A8-A9A39484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1EA6-A753-4AC6-A359-2C53FF61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5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ABA1-22B0-C9D1-8349-D1133C0B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CBDA7-8531-17E5-46A3-D75E242D9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8E17C-AC01-B910-23D6-F970E0101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CE82C-2CDF-367F-B5A6-5E778A8D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6778-51D5-4708-AB72-408237B755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503CA-D0FA-20E7-4BF5-A031E12E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9BF3A-8E7E-59ED-0E71-16810DC0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1EA6-A753-4AC6-A359-2C53FF61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7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EB94-54C0-E165-63FF-D7408360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33FAD-3A30-BF53-E549-81F0ADA56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1082-2BEB-5A19-96FA-71FB591D5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E5CC8-920A-8B29-FB95-4F247FDB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6778-51D5-4708-AB72-408237B755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F402A-BF14-985D-3FBB-AD3C997F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B7945-7F19-D18B-F35D-6878CC05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1EA6-A753-4AC6-A359-2C53FF61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58F0A-DB23-2100-FE92-701EAF64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5CEC7-1E66-BDEE-E099-9BC845B87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A0ED-5283-E01C-7F65-B08C13FFB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E6778-51D5-4708-AB72-408237B755D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FA7ED-688C-7428-58D2-38CD7FAB3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FA048-9AA7-9AF9-E41B-5507274C7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01EA6-A753-4AC6-A359-2C53FF61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1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039BC5-6780-4FA5-BC8A-5A13FFA030D7}"/>
              </a:ext>
            </a:extLst>
          </p:cNvPr>
          <p:cNvSpPr txBox="1"/>
          <p:nvPr/>
        </p:nvSpPr>
        <p:spPr>
          <a:xfrm>
            <a:off x="3529443" y="4941457"/>
            <a:ext cx="513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13-pin FPC connector pinouts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F8FBE095-8C63-4946-AECD-FF04230F5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44097"/>
              </p:ext>
            </p:extLst>
          </p:nvPr>
        </p:nvGraphicFramePr>
        <p:xfrm>
          <a:off x="3038652" y="5428189"/>
          <a:ext cx="6114690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9115">
                  <a:extLst>
                    <a:ext uri="{9D8B030D-6E8A-4147-A177-3AD203B41FA5}">
                      <a16:colId xmlns:a16="http://schemas.microsoft.com/office/drawing/2014/main" val="1850112293"/>
                    </a:ext>
                  </a:extLst>
                </a:gridCol>
                <a:gridCol w="1019115">
                  <a:extLst>
                    <a:ext uri="{9D8B030D-6E8A-4147-A177-3AD203B41FA5}">
                      <a16:colId xmlns:a16="http://schemas.microsoft.com/office/drawing/2014/main" val="1758045959"/>
                    </a:ext>
                  </a:extLst>
                </a:gridCol>
                <a:gridCol w="1019115">
                  <a:extLst>
                    <a:ext uri="{9D8B030D-6E8A-4147-A177-3AD203B41FA5}">
                      <a16:colId xmlns:a16="http://schemas.microsoft.com/office/drawing/2014/main" val="3594365652"/>
                    </a:ext>
                  </a:extLst>
                </a:gridCol>
                <a:gridCol w="1019115">
                  <a:extLst>
                    <a:ext uri="{9D8B030D-6E8A-4147-A177-3AD203B41FA5}">
                      <a16:colId xmlns:a16="http://schemas.microsoft.com/office/drawing/2014/main" val="4287977651"/>
                    </a:ext>
                  </a:extLst>
                </a:gridCol>
                <a:gridCol w="1019115">
                  <a:extLst>
                    <a:ext uri="{9D8B030D-6E8A-4147-A177-3AD203B41FA5}">
                      <a16:colId xmlns:a16="http://schemas.microsoft.com/office/drawing/2014/main" val="1731421191"/>
                    </a:ext>
                  </a:extLst>
                </a:gridCol>
                <a:gridCol w="1019115">
                  <a:extLst>
                    <a:ext uri="{9D8B030D-6E8A-4147-A177-3AD203B41FA5}">
                      <a16:colId xmlns:a16="http://schemas.microsoft.com/office/drawing/2014/main" val="4236608404"/>
                    </a:ext>
                  </a:extLst>
                </a:gridCol>
              </a:tblGrid>
              <a:tr h="524315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  <a:p>
                      <a:r>
                        <a:rPr lang="en-US" sz="1600" dirty="0"/>
                        <a:t>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  <a:p>
                      <a:r>
                        <a:rPr lang="en-US" sz="1600" dirty="0"/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</a:t>
                      </a:r>
                    </a:p>
                    <a:p>
                      <a:r>
                        <a:rPr lang="en-US" sz="1600" dirty="0"/>
                        <a:t>SCLK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</a:t>
                      </a:r>
                    </a:p>
                    <a:p>
                      <a:r>
                        <a:rPr lang="en-US" sz="1600" dirty="0"/>
                        <a:t>MOSI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  <a:p>
                      <a:r>
                        <a:rPr lang="en-US" sz="16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  <a:p>
                      <a:r>
                        <a:rPr lang="en-US" sz="16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09473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7E282D9-17DA-451F-B26B-CB6C558D3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482465"/>
              </p:ext>
            </p:extLst>
          </p:nvPr>
        </p:nvGraphicFramePr>
        <p:xfrm>
          <a:off x="2516806" y="5994133"/>
          <a:ext cx="7158382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626">
                  <a:extLst>
                    <a:ext uri="{9D8B030D-6E8A-4147-A177-3AD203B41FA5}">
                      <a16:colId xmlns:a16="http://schemas.microsoft.com/office/drawing/2014/main" val="62997287"/>
                    </a:ext>
                  </a:extLst>
                </a:gridCol>
                <a:gridCol w="1022626">
                  <a:extLst>
                    <a:ext uri="{9D8B030D-6E8A-4147-A177-3AD203B41FA5}">
                      <a16:colId xmlns:a16="http://schemas.microsoft.com/office/drawing/2014/main" val="3281658790"/>
                    </a:ext>
                  </a:extLst>
                </a:gridCol>
                <a:gridCol w="1022626">
                  <a:extLst>
                    <a:ext uri="{9D8B030D-6E8A-4147-A177-3AD203B41FA5}">
                      <a16:colId xmlns:a16="http://schemas.microsoft.com/office/drawing/2014/main" val="2856402929"/>
                    </a:ext>
                  </a:extLst>
                </a:gridCol>
                <a:gridCol w="1022626">
                  <a:extLst>
                    <a:ext uri="{9D8B030D-6E8A-4147-A177-3AD203B41FA5}">
                      <a16:colId xmlns:a16="http://schemas.microsoft.com/office/drawing/2014/main" val="1571089737"/>
                    </a:ext>
                  </a:extLst>
                </a:gridCol>
                <a:gridCol w="1022626">
                  <a:extLst>
                    <a:ext uri="{9D8B030D-6E8A-4147-A177-3AD203B41FA5}">
                      <a16:colId xmlns:a16="http://schemas.microsoft.com/office/drawing/2014/main" val="1505196406"/>
                    </a:ext>
                  </a:extLst>
                </a:gridCol>
                <a:gridCol w="1022626">
                  <a:extLst>
                    <a:ext uri="{9D8B030D-6E8A-4147-A177-3AD203B41FA5}">
                      <a16:colId xmlns:a16="http://schemas.microsoft.com/office/drawing/2014/main" val="524735080"/>
                    </a:ext>
                  </a:extLst>
                </a:gridCol>
                <a:gridCol w="1022626">
                  <a:extLst>
                    <a:ext uri="{9D8B030D-6E8A-4147-A177-3AD203B41FA5}">
                      <a16:colId xmlns:a16="http://schemas.microsoft.com/office/drawing/2014/main" val="913102343"/>
                    </a:ext>
                  </a:extLst>
                </a:gridCol>
              </a:tblGrid>
              <a:tr h="524315"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  <a:p>
                      <a:r>
                        <a:rPr lang="en-US" sz="16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  <a:p>
                      <a:r>
                        <a:rPr lang="en-US" sz="1600" dirty="0"/>
                        <a:t>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</a:t>
                      </a:r>
                    </a:p>
                    <a:p>
                      <a:r>
                        <a:rPr lang="en-US" sz="1600" dirty="0"/>
                        <a:t>CE0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  <a:p>
                      <a:r>
                        <a:rPr lang="en-US" sz="1600" dirty="0"/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</a:t>
                      </a:r>
                    </a:p>
                    <a:p>
                      <a:r>
                        <a:rPr lang="en-US" sz="1600" dirty="0"/>
                        <a:t>FMARK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  <a:p>
                      <a:r>
                        <a:rPr lang="en-US" sz="1600" dirty="0"/>
                        <a:t>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  <a:p>
                      <a:r>
                        <a:rPr lang="en-US" sz="16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24438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14CC0F23-41F6-4FD8-9AD8-717471FE2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19649"/>
              </p:ext>
            </p:extLst>
          </p:nvPr>
        </p:nvGraphicFramePr>
        <p:xfrm>
          <a:off x="765137" y="796313"/>
          <a:ext cx="10661720" cy="1021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086">
                  <a:extLst>
                    <a:ext uri="{9D8B030D-6E8A-4147-A177-3AD203B41FA5}">
                      <a16:colId xmlns:a16="http://schemas.microsoft.com/office/drawing/2014/main" val="3107811950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3449450359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2347762743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242531325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1693227262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2594369278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2337276565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1993226649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895325399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294633102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4226167814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1013936054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824943270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3624936043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529298204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2887501738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2673131762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3028149812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1483667399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7302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  <a:p>
                      <a:r>
                        <a:rPr lang="en-US" sz="1100" dirty="0"/>
                        <a:t>GND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</a:t>
                      </a:r>
                    </a:p>
                    <a:p>
                      <a:r>
                        <a:rPr lang="en-US" sz="1100" dirty="0"/>
                        <a:t>CE0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26</a:t>
                      </a:r>
                    </a:p>
                    <a:p>
                      <a:r>
                        <a:rPr lang="en-US" sz="1100" dirty="0"/>
                        <a:t>CE1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60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 </a:t>
                      </a:r>
                    </a:p>
                    <a:p>
                      <a:r>
                        <a:rPr lang="en-US" sz="1100" dirty="0"/>
                        <a:t>3V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  <a:p>
                      <a:r>
                        <a:rPr lang="en-US" sz="1100" dirty="0"/>
                        <a:t>GND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</a:p>
                    <a:p>
                      <a:endParaRPr lang="en-US" sz="1100" dirty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</a:p>
                    <a:p>
                      <a:r>
                        <a:rPr lang="en-US" sz="1100" dirty="0"/>
                        <a:t>reset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  <a:p>
                      <a:r>
                        <a:rPr lang="en-US" sz="1100" dirty="0"/>
                        <a:t>MOSI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</a:t>
                      </a:r>
                    </a:p>
                    <a:p>
                      <a:r>
                        <a:rPr lang="en-US" sz="1100" dirty="0"/>
                        <a:t>MISO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  <a:p>
                      <a:r>
                        <a:rPr lang="en-US" sz="1100" dirty="0"/>
                        <a:t>SCLK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</a:t>
                      </a:r>
                    </a:p>
                    <a:p>
                      <a:r>
                        <a:rPr lang="en-US" sz="1100" dirty="0"/>
                        <a:t>GND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29</a:t>
                      </a:r>
                    </a:p>
                    <a:p>
                      <a:r>
                        <a:rPr lang="en-US" sz="1100"/>
                        <a:t>fmark</a:t>
                      </a:r>
                      <a:endParaRPr 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31</a:t>
                      </a:r>
                    </a:p>
                    <a:p>
                      <a:r>
                        <a:rPr lang="en-US" sz="1100" dirty="0"/>
                        <a:t>dc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3742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A685236-7B62-4925-A3B7-B699CAE1C274}"/>
              </a:ext>
            </a:extLst>
          </p:cNvPr>
          <p:cNvSpPr txBox="1"/>
          <p:nvPr/>
        </p:nvSpPr>
        <p:spPr>
          <a:xfrm>
            <a:off x="3529443" y="419324"/>
            <a:ext cx="513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Raspberry Pi pinouts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3A218-4731-52B4-1D44-7E01526F0ED0}"/>
              </a:ext>
            </a:extLst>
          </p:cNvPr>
          <p:cNvSpPr txBox="1"/>
          <p:nvPr/>
        </p:nvSpPr>
        <p:spPr>
          <a:xfrm>
            <a:off x="5089887" y="3234770"/>
            <a:ext cx="513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Teensy 4.0 pinouts used</a:t>
            </a: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F5866453-BC13-E7C4-9EC5-9F2565307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149575"/>
              </p:ext>
            </p:extLst>
          </p:nvPr>
        </p:nvGraphicFramePr>
        <p:xfrm>
          <a:off x="2673625" y="2275329"/>
          <a:ext cx="715838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313">
                  <a:extLst>
                    <a:ext uri="{9D8B030D-6E8A-4147-A177-3AD203B41FA5}">
                      <a16:colId xmlns:a16="http://schemas.microsoft.com/office/drawing/2014/main" val="2899576347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1827467294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662835302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1405872678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701234187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3114435725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3592087269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99259771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3063250456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3958149092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571219448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1663557563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743661233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3394329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reset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SCLK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86153"/>
                  </a:ext>
                </a:extLst>
              </a:tr>
            </a:tbl>
          </a:graphicData>
        </a:graphic>
      </p:graphicFrame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E6AE6269-9FF2-5242-3213-5DD8E1547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057615"/>
              </p:ext>
            </p:extLst>
          </p:nvPr>
        </p:nvGraphicFramePr>
        <p:xfrm>
          <a:off x="2673625" y="3870869"/>
          <a:ext cx="715838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313">
                  <a:extLst>
                    <a:ext uri="{9D8B030D-6E8A-4147-A177-3AD203B41FA5}">
                      <a16:colId xmlns:a16="http://schemas.microsoft.com/office/drawing/2014/main" val="2899576347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1827467294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662835302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1405872678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701234187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3114435725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3592087269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99259771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3063250456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3958149092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571219448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1663557563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743661233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3394329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fmrk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DC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CE0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MOSI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86153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00F1E7F0-5D28-E066-9268-CC944480F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408798"/>
              </p:ext>
            </p:extLst>
          </p:nvPr>
        </p:nvGraphicFramePr>
        <p:xfrm>
          <a:off x="9322904" y="2553111"/>
          <a:ext cx="509103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03">
                  <a:extLst>
                    <a:ext uri="{9D8B030D-6E8A-4147-A177-3AD203B41FA5}">
                      <a16:colId xmlns:a16="http://schemas.microsoft.com/office/drawing/2014/main" val="4086112231"/>
                    </a:ext>
                  </a:extLst>
                </a:gridCol>
              </a:tblGrid>
              <a:tr h="229784"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16277"/>
                  </a:ext>
                </a:extLst>
              </a:tr>
              <a:tr h="22978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237852"/>
                  </a:ext>
                </a:extLst>
              </a:tr>
              <a:tr h="22978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856383"/>
                  </a:ext>
                </a:extLst>
              </a:tr>
              <a:tr h="22978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3V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717414"/>
                  </a:ext>
                </a:extLst>
              </a:tr>
              <a:tr h="22978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9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99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98</Words>
  <Application>Microsoft Office PowerPoint</Application>
  <PresentationFormat>Widescreen</PresentationFormat>
  <Paragraphs>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Isaacson</dc:creator>
  <cp:lastModifiedBy>Matthew Isaacson</cp:lastModifiedBy>
  <cp:revision>1</cp:revision>
  <dcterms:created xsi:type="dcterms:W3CDTF">2023-06-15T19:40:35Z</dcterms:created>
  <dcterms:modified xsi:type="dcterms:W3CDTF">2023-06-15T19:56:47Z</dcterms:modified>
</cp:coreProperties>
</file>