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ADF"/>
    <a:srgbClr val="003183"/>
    <a:srgbClr val="95C7D9"/>
    <a:srgbClr val="494B83"/>
    <a:srgbClr val="99B2B9"/>
    <a:srgbClr val="9ACEDC"/>
    <a:srgbClr val="F7F7F7"/>
    <a:srgbClr val="E0D7CB"/>
    <a:srgbClr val="3F81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57"/>
            <a:ext cx="6274446" cy="2739828"/>
            <a:chOff x="1643336" y="2204857"/>
            <a:chExt cx="6274446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57"/>
              <a:ext cx="5160912" cy="2324107"/>
            </a:xfrm>
            <a:prstGeom prst="rect">
              <a:avLst/>
            </a:prstGeom>
            <a:gradFill flip="none" rotWithShape="1">
              <a:gsLst>
                <a:gs pos="19000">
                  <a:srgbClr val="3F81EB">
                    <a:alpha val="0"/>
                  </a:srgbClr>
                </a:gs>
                <a:gs pos="65000">
                  <a:srgbClr val="FFC000"/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0000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/>
                <a:t>© Nikolaos Koutsouleris, 2020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has</a:t>
              </a:r>
              <a:r>
                <a:rPr lang="de-DE" sz="700" dirty="0"/>
                <a:t> </a:t>
              </a:r>
              <a:r>
                <a:rPr lang="de-DE" sz="700" dirty="0" err="1"/>
                <a:t>been</a:t>
              </a:r>
              <a:r>
                <a:rPr lang="de-DE" sz="700" dirty="0"/>
                <a:t> </a:t>
              </a:r>
              <a:r>
                <a:rPr lang="de-DE" sz="700" dirty="0" err="1"/>
                <a:t>funded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57469" y="2272948"/>
              <a:ext cx="7040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>
                  <a:solidFill>
                    <a:schemeClr val="bg1"/>
                  </a:solidFill>
                </a:rPr>
                <a:t>V1.05</a:t>
              </a:r>
            </a:p>
            <a:p>
              <a:pPr algn="r"/>
              <a:r>
                <a:rPr lang="de-DE" sz="1400" i="1" dirty="0" err="1">
                  <a:solidFill>
                    <a:schemeClr val="bg1"/>
                  </a:solidFill>
                </a:rPr>
                <a:t>elessar</a:t>
              </a:r>
              <a:endParaRPr lang="de-DE" sz="14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Nikolaos Koutsouleris</cp:lastModifiedBy>
  <cp:revision>23</cp:revision>
  <dcterms:created xsi:type="dcterms:W3CDTF">2015-05-30T14:25:42Z</dcterms:created>
  <dcterms:modified xsi:type="dcterms:W3CDTF">2020-01-17T08:43:09Z</dcterms:modified>
</cp:coreProperties>
</file>