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-184" y="-11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6110-117B-3548-BA0C-ADE4A3C195FA}" type="datetimeFigureOut">
              <a:rPr lang="en-US" smtClean="0"/>
              <a:t>24/03/17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F9BB-FFEB-DF49-A342-FCB986F2B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6110-117B-3548-BA0C-ADE4A3C195FA}" type="datetimeFigureOut">
              <a:rPr lang="en-US" smtClean="0"/>
              <a:t>24/03/17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F9BB-FFEB-DF49-A342-FCB986F2B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6110-117B-3548-BA0C-ADE4A3C195FA}" type="datetimeFigureOut">
              <a:rPr lang="en-US" smtClean="0"/>
              <a:t>24/03/17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F9BB-FFEB-DF49-A342-FCB986F2B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7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6110-117B-3548-BA0C-ADE4A3C195FA}" type="datetimeFigureOut">
              <a:rPr lang="en-US" smtClean="0"/>
              <a:t>24/03/17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F9BB-FFEB-DF49-A342-FCB986F2B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0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6110-117B-3548-BA0C-ADE4A3C195FA}" type="datetimeFigureOut">
              <a:rPr lang="en-US" smtClean="0"/>
              <a:t>24/03/17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F9BB-FFEB-DF49-A342-FCB986F2B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0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6110-117B-3548-BA0C-ADE4A3C195FA}" type="datetimeFigureOut">
              <a:rPr lang="en-US" smtClean="0"/>
              <a:t>24/03/17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F9BB-FFEB-DF49-A342-FCB986F2B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9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6110-117B-3548-BA0C-ADE4A3C195FA}" type="datetimeFigureOut">
              <a:rPr lang="en-US" smtClean="0"/>
              <a:t>24/03/17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F9BB-FFEB-DF49-A342-FCB986F2B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7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6110-117B-3548-BA0C-ADE4A3C195FA}" type="datetimeFigureOut">
              <a:rPr lang="en-US" smtClean="0"/>
              <a:t>24/03/17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F9BB-FFEB-DF49-A342-FCB986F2B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93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6110-117B-3548-BA0C-ADE4A3C195FA}" type="datetimeFigureOut">
              <a:rPr lang="en-US" smtClean="0"/>
              <a:t>24/03/17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F9BB-FFEB-DF49-A342-FCB986F2B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0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6110-117B-3548-BA0C-ADE4A3C195FA}" type="datetimeFigureOut">
              <a:rPr lang="en-US" smtClean="0"/>
              <a:t>24/03/17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F9BB-FFEB-DF49-A342-FCB986F2B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6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6110-117B-3548-BA0C-ADE4A3C195FA}" type="datetimeFigureOut">
              <a:rPr lang="en-US" smtClean="0"/>
              <a:t>24/03/17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F9BB-FFEB-DF49-A342-FCB986F2B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8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86110-117B-3548-BA0C-ADE4A3C195FA}" type="datetimeFigureOut">
              <a:rPr lang="en-US" smtClean="0"/>
              <a:t>24/03/17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3F9BB-FFEB-DF49-A342-FCB986F2B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0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splay_Class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20" y="862900"/>
            <a:ext cx="8335792" cy="46819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1604" y="988062"/>
            <a:ext cx="14143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Arial"/>
                <a:cs typeface="Arial"/>
              </a:rPr>
              <a:t>Select your analysis</a:t>
            </a:r>
            <a:endParaRPr lang="en-US" sz="1000" b="1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88601" y="977527"/>
            <a:ext cx="1478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Arial"/>
                <a:cs typeface="Arial"/>
              </a:rPr>
              <a:t>Select a plot to view</a:t>
            </a:r>
            <a:endParaRPr lang="en-US" sz="1000" b="1" dirty="0"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73549" y="977527"/>
            <a:ext cx="16823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Arial"/>
                <a:cs typeface="Arial"/>
              </a:rPr>
              <a:t>Select your classifier</a:t>
            </a:r>
            <a:endParaRPr lang="en-US" sz="1000" b="1" dirty="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2027" y="1452867"/>
            <a:ext cx="958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Select what data to plot </a:t>
            </a:r>
            <a:endParaRPr lang="en-US" sz="1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442291" y="1511878"/>
            <a:ext cx="2218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Arial"/>
                <a:cs typeface="Arial"/>
              </a:rPr>
              <a:t>Set the x-axis by entering a workspace variable</a:t>
            </a:r>
            <a:endParaRPr lang="en-US" sz="1000" b="1" dirty="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48640" y="2718108"/>
            <a:ext cx="2218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Arial"/>
                <a:cs typeface="Arial"/>
              </a:rPr>
              <a:t>Prediction results display</a:t>
            </a:r>
            <a:endParaRPr lang="en-US" sz="1000" b="1" dirty="0">
              <a:latin typeface="Arial"/>
              <a:cs typeface="Arial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534518" y="1350603"/>
            <a:ext cx="1764514" cy="675652"/>
            <a:chOff x="6534518" y="1350603"/>
            <a:chExt cx="1764514" cy="675652"/>
          </a:xfrm>
        </p:grpSpPr>
        <p:sp>
          <p:nvSpPr>
            <p:cNvPr id="20" name="TextBox 19"/>
            <p:cNvSpPr txBox="1"/>
            <p:nvPr/>
          </p:nvSpPr>
          <p:spPr>
            <a:xfrm>
              <a:off x="6660554" y="1350603"/>
              <a:ext cx="1638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latin typeface="Arial"/>
                  <a:cs typeface="Arial"/>
                </a:rPr>
                <a:t>Use “F” buttons to open in figure window</a:t>
              </a:r>
              <a:endParaRPr lang="en-US" sz="1000" b="1" dirty="0">
                <a:latin typeface="Arial"/>
                <a:cs typeface="Arial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6534518" y="1667540"/>
              <a:ext cx="213293" cy="35871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/>
          <p:cNvCxnSpPr>
            <a:stCxn id="18" idx="1"/>
          </p:cNvCxnSpPr>
          <p:nvPr/>
        </p:nvCxnSpPr>
        <p:spPr>
          <a:xfrm flipH="1">
            <a:off x="3965309" y="1711933"/>
            <a:ext cx="47698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056768" y="1667540"/>
            <a:ext cx="28116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90738" y="2489724"/>
            <a:ext cx="10723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Arial"/>
                <a:cs typeface="Arial"/>
              </a:rPr>
              <a:t>ROC Display</a:t>
            </a:r>
            <a:endParaRPr lang="en-US" sz="1000" b="1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561921" y="4241799"/>
            <a:ext cx="1072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Arial"/>
                <a:cs typeface="Arial"/>
              </a:rPr>
              <a:t>Confusion matrix</a:t>
            </a:r>
            <a:endParaRPr lang="en-US" sz="1000" b="1" dirty="0">
              <a:latin typeface="Arial"/>
              <a:cs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561921" y="2598283"/>
            <a:ext cx="1072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Arial"/>
                <a:cs typeface="Arial"/>
              </a:rPr>
              <a:t>Prediction metrics</a:t>
            </a:r>
            <a:endParaRPr lang="en-US" sz="1000" b="1" dirty="0">
              <a:latin typeface="Arial"/>
              <a:cs typeface="Arial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29547" y="5271382"/>
            <a:ext cx="29570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Arial"/>
                <a:cs typeface="Arial"/>
              </a:rPr>
              <a:t>Pie charts of the pre-test probability of correct classification based on the frequency of targets in each group. The gain after analysis is indicated in black. You can enter a different pre-test probability (e.g., from literature) into the box.</a:t>
            </a:r>
            <a:endParaRPr lang="en-US" sz="1000" b="1" dirty="0">
              <a:latin typeface="Arial"/>
              <a:cs typeface="Arial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251922" y="1333347"/>
            <a:ext cx="1638478" cy="735802"/>
            <a:chOff x="6123964" y="1290453"/>
            <a:chExt cx="1638478" cy="735802"/>
          </a:xfrm>
        </p:grpSpPr>
        <p:sp>
          <p:nvSpPr>
            <p:cNvPr id="23" name="TextBox 22"/>
            <p:cNvSpPr txBox="1"/>
            <p:nvPr/>
          </p:nvSpPr>
          <p:spPr>
            <a:xfrm>
              <a:off x="6123964" y="1290453"/>
              <a:ext cx="1638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latin typeface="Arial"/>
                  <a:cs typeface="Arial"/>
                </a:rPr>
                <a:t>Use “E” buttons to export the data </a:t>
              </a:r>
              <a:endParaRPr lang="en-US" sz="1000" b="1" dirty="0">
                <a:latin typeface="Arial"/>
                <a:cs typeface="Arial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>
              <a:off x="6534518" y="1667540"/>
              <a:ext cx="213293" cy="35871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301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104</Words>
  <Application>Microsoft Macintosh PowerPoint</Application>
  <PresentationFormat>A4 Paper (210x297 mm)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Dominic Dwyer</dc:creator>
  <cp:lastModifiedBy>Dominic Dwyer</cp:lastModifiedBy>
  <cp:revision>8</cp:revision>
  <cp:lastPrinted>2017-02-22T16:50:41Z</cp:lastPrinted>
  <dcterms:created xsi:type="dcterms:W3CDTF">2017-02-22T16:22:40Z</dcterms:created>
  <dcterms:modified xsi:type="dcterms:W3CDTF">2017-03-24T09:15:59Z</dcterms:modified>
</cp:coreProperties>
</file>