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036"/>
    <a:srgbClr val="95C7D9"/>
    <a:srgbClr val="91BADF"/>
    <a:srgbClr val="003183"/>
    <a:srgbClr val="494B83"/>
    <a:srgbClr val="99B2B9"/>
    <a:srgbClr val="9ACEDC"/>
    <a:srgbClr val="F7F7F7"/>
    <a:srgbClr val="E0D7CB"/>
    <a:srgbClr val="3F8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912" y="102"/>
      </p:cViewPr>
      <p:guideLst>
        <p:guide orient="horz" pos="89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643335" y="2204857"/>
            <a:ext cx="6274447" cy="2739828"/>
            <a:chOff x="1643335" y="2204857"/>
            <a:chExt cx="6274447" cy="2739828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73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5" y="2204857"/>
              <a:ext cx="6272139" cy="2324107"/>
            </a:xfrm>
            <a:prstGeom prst="rect">
              <a:avLst/>
            </a:prstGeom>
            <a:gradFill flip="none" rotWithShape="1">
              <a:gsLst>
                <a:gs pos="19000">
                  <a:schemeClr val="accent6">
                    <a:lumMod val="20000"/>
                    <a:lumOff val="80000"/>
                    <a:alpha val="0"/>
                  </a:schemeClr>
                </a:gs>
                <a:gs pos="82000">
                  <a:srgbClr val="F88036"/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3388748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4000" b="1" dirty="0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NeuroMiner®</a:t>
              </a:r>
            </a:p>
            <a:p>
              <a:r>
                <a:rPr lang="de-DE" sz="1600" dirty="0" err="1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pattern</a:t>
              </a:r>
              <a:r>
                <a:rPr lang="de-DE" sz="1600" dirty="0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1600" dirty="0" err="1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recognition</a:t>
              </a:r>
              <a:r>
                <a:rPr lang="de-DE" sz="1600" dirty="0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1600" dirty="0" err="1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for</a:t>
              </a:r>
              <a:r>
                <a:rPr lang="de-DE" sz="1600" dirty="0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</a:p>
            <a:p>
              <a:r>
                <a:rPr lang="de-DE" sz="1600" dirty="0" err="1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neurodiagnostic</a:t>
              </a:r>
              <a:r>
                <a:rPr lang="de-DE" sz="1600" dirty="0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1600" dirty="0" err="1">
                  <a:solidFill>
                    <a:schemeClr val="accent2">
                      <a:lumMod val="50000"/>
                    </a:schemeClr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applications</a:t>
              </a:r>
              <a:endParaRPr lang="de-DE" sz="1600" dirty="0">
                <a:solidFill>
                  <a:schemeClr val="accent2">
                    <a:lumMod val="50000"/>
                  </a:schemeClr>
                </a:solidFill>
                <a:latin typeface="Biome Light" panose="020B0502040204020203" pitchFamily="34" charset="0"/>
                <a:cs typeface="Biome Light" panose="020B0502040204020203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15721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0" bIns="0" rtlCol="0" anchor="t"/>
            <a:lstStyle/>
            <a:p>
              <a:r>
                <a:rPr lang="de-DE" sz="11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© Nikolaos Koutsouleris, Clara Vetter, Ariane Wiegand, Lisa Hahn, Sergio Mena</a:t>
              </a:r>
            </a:p>
            <a:p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The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development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of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this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software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has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been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supported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by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the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European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Commission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under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the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7th Framework Programme / Grant Agreement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No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. 602152 </a:t>
              </a:r>
              <a:endParaRPr lang="en-GB" sz="600" dirty="0">
                <a:latin typeface="Biome Light" panose="020B0502040204020203" pitchFamily="34" charset="0"/>
                <a:cs typeface="Biome Light" panose="020B0502040204020203" pitchFamily="34" charset="0"/>
              </a:endParaRP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08085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427094" y="2272948"/>
              <a:ext cx="434414" cy="5078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de-DE" sz="1100" b="1" dirty="0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V1.3</a:t>
              </a:r>
            </a:p>
            <a:p>
              <a:pPr algn="r"/>
              <a:r>
                <a:rPr lang="de-DE" sz="1100" dirty="0" err="1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curufin</a:t>
              </a:r>
              <a:endParaRPr lang="de-DE" sz="11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endParaRPr>
            </a:p>
            <a:p>
              <a:pPr algn="r"/>
              <a:r>
                <a:rPr lang="de-DE" sz="1100" dirty="0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{</a:t>
              </a:r>
              <a:r>
                <a:rPr lang="de-DE" sz="1100" dirty="0" err="1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devel</a:t>
              </a:r>
              <a:r>
                <a:rPr lang="de-DE" sz="1100" dirty="0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Biome Light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Nikos Koutsouleris</cp:lastModifiedBy>
  <cp:revision>30</cp:revision>
  <dcterms:created xsi:type="dcterms:W3CDTF">2015-05-30T14:25:42Z</dcterms:created>
  <dcterms:modified xsi:type="dcterms:W3CDTF">2024-02-16T20:37:26Z</dcterms:modified>
</cp:coreProperties>
</file>