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287-F2ED-4DA2-ADB1-CE5411365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D88C4-C012-4A23-9CC3-2A789F180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9A6B-B855-4E98-B060-F2D4B472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5DD9-DC6C-43A4-8A91-F8B2585B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E47E-B1F7-4044-8938-F9FCB91E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6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334C-2B61-4EBA-A29F-405B0C2B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2816-D6FB-4FE1-92BE-2DA26BD6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75C1-66DD-4958-99A9-709F3835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FEB3-FD34-4F6B-A0BA-5A154DF1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93F5-1C6D-4CEE-AF0F-4907A599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57097-76E6-45C6-9F61-D34E5176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28944-F2A8-4495-A03B-2D97B44D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1ED3-B1DA-4042-B81B-1EE7A72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8164-1E9D-4129-A03B-F143BF73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9FDE-4C80-4CCA-A5CF-2814E91F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6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EDA-4629-4F2F-A272-CD919A1C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5502-E826-4859-97B3-0167C502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BBEB-7435-46F2-8B38-142EA7B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6818-C74F-4E71-8671-4DCC24E7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92FF-0211-4ECB-BE21-754F743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2D45-A127-4B24-9CFA-B18BAF23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4A6C-9711-41A1-AE14-F9A8BA54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CCD1-3430-4396-AE86-0054082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6796-27E9-435B-ACA4-208F69C8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92C1-A4E9-47C0-A1C2-3E758683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55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242-C60A-4307-B97F-E413F7DB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1DB1-1A13-4667-A13B-DFA118D0B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7427-F75C-47D9-828E-C8A20F0B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C79C-6B38-4E13-BB09-8867AB3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3D3AE-6C0D-4958-84DB-A7C40612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FF3A-D437-46E4-A29D-D547059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2B76-1691-4A64-BAE1-38B38EB6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F8DC-65E4-4F54-89FE-993D5077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FBEE-69C3-4D01-9D6E-B3B42866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1CF3C-7DDB-407D-8ED8-B9F13825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E46B0-34FC-412A-9073-341601AD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81AFF-EA7C-46D0-9B05-A1AED7C3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AB61-1513-41DC-8257-04A66A2B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35B6F-6779-49B1-948C-7FDFF403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4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0D1E-619D-4131-AF17-E85E81D6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9F7D-55CF-4BDF-B2B4-F65D7AF1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3462-7371-4EC0-ACFC-F79A02E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2B322-5FB0-4C1F-8E64-1038B448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2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A450-BD6E-440F-B390-951004F5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CAF3E-9FAC-4B46-913A-F5C9D74F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3F39A-5985-44B6-9875-8E783F6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33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111-A558-4C85-A70A-24F9E67C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B9CD-3648-41EB-9C97-4EED72D9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C6AE-17D7-4AC0-89AF-7CEA0B7A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5F3FA-F370-48C7-9B9F-89122A4F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77D-067D-4F5D-9380-756358A5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6B5C-B2C5-4575-8D96-3EEF10CC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0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E622-E68A-475D-A1DD-09CA2470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0C888-698C-46C1-9BB5-9A46A5A1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B1B26-35A0-4E32-BAE9-14F1E8C0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002A-CBE1-4E81-A251-9DE7471C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7579-B5E9-4A83-9241-89C19210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6971-831B-46A7-81F5-7AD2493C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01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82F3E-ED4C-407E-AC92-56CE5DB9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847F-D0FB-4210-99A0-C5BAB4F4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4D87-D486-48FB-ACDA-A59305595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92D9-8CA3-47D7-BECF-AD1FECB1F92F}" type="datetimeFigureOut">
              <a:rPr lang="en-AU" smtClean="0"/>
              <a:t>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691F-003F-4EFC-A601-E9DDCB38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4ECA-B5C2-4F12-A900-16D27F4EE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C30D-3EFC-4705-8DA7-79E923812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176DF-84C1-46BF-98BE-208CC397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00" y="1068717"/>
            <a:ext cx="3206911" cy="2560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B5FE8-FA4B-42A2-8648-C49168A6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11" y="988852"/>
            <a:ext cx="3445415" cy="2560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FE75E-B69C-44A8-AB28-CF993DDA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175" y="1027337"/>
            <a:ext cx="3256603" cy="252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BC72F-CA19-4A78-B9E9-A64055D7E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300" y="3797365"/>
            <a:ext cx="3245179" cy="2560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798664-6C23-4FE1-968D-CA5294B84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936" y="3762375"/>
            <a:ext cx="3344690" cy="2567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E4A83-2C4B-4F02-9963-6B403F73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626" y="3762375"/>
            <a:ext cx="3387496" cy="2522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7FE608-7AE5-4FF3-8127-AD26D0A165BB}"/>
              </a:ext>
            </a:extLst>
          </p:cNvPr>
          <p:cNvSpPr txBox="1"/>
          <p:nvPr/>
        </p:nvSpPr>
        <p:spPr>
          <a:xfrm rot="16200000">
            <a:off x="-3856" y="2164399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Black Metal Songs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25A7C-E158-4DD3-9F18-3049BB82A131}"/>
              </a:ext>
            </a:extLst>
          </p:cNvPr>
          <p:cNvSpPr txBox="1"/>
          <p:nvPr/>
        </p:nvSpPr>
        <p:spPr>
          <a:xfrm rot="16200000">
            <a:off x="-86756" y="4838815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Death Metal Songs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C2C64-5F28-4B97-A924-B65AFB515C0A}"/>
              </a:ext>
            </a:extLst>
          </p:cNvPr>
          <p:cNvSpPr txBox="1"/>
          <p:nvPr/>
        </p:nvSpPr>
        <p:spPr>
          <a:xfrm>
            <a:off x="1593300" y="252312"/>
            <a:ext cx="280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MELSPECTROGRAMS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F2897-5AEB-4CBE-AEA0-CCA5C6DA8097}"/>
              </a:ext>
            </a:extLst>
          </p:cNvPr>
          <p:cNvSpPr txBox="1"/>
          <p:nvPr/>
        </p:nvSpPr>
        <p:spPr>
          <a:xfrm>
            <a:off x="4393747" y="312559"/>
            <a:ext cx="260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32 frequency bands, 0-10kHz</a:t>
            </a:r>
            <a:endParaRPr lang="en-AU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209DE6-F4B0-44B2-A483-72315B6409BE}"/>
              </a:ext>
            </a:extLst>
          </p:cNvPr>
          <p:cNvCxnSpPr>
            <a:cxnSpLocks/>
          </p:cNvCxnSpPr>
          <p:nvPr/>
        </p:nvCxnSpPr>
        <p:spPr>
          <a:xfrm>
            <a:off x="1409700" y="1219200"/>
            <a:ext cx="885825" cy="742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0B125-5BCF-451D-8698-F71EA6F22ADE}"/>
              </a:ext>
            </a:extLst>
          </p:cNvPr>
          <p:cNvCxnSpPr>
            <a:cxnSpLocks/>
          </p:cNvCxnSpPr>
          <p:nvPr/>
        </p:nvCxnSpPr>
        <p:spPr>
          <a:xfrm flipH="1">
            <a:off x="6267450" y="863939"/>
            <a:ext cx="1432001" cy="1424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B1E7EB-2056-41E7-A32E-B34B5704353B}"/>
              </a:ext>
            </a:extLst>
          </p:cNvPr>
          <p:cNvCxnSpPr>
            <a:cxnSpLocks/>
          </p:cNvCxnSpPr>
          <p:nvPr/>
        </p:nvCxnSpPr>
        <p:spPr>
          <a:xfrm flipH="1">
            <a:off x="3215889" y="4610100"/>
            <a:ext cx="175010" cy="3467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7273AE-C557-4B74-9359-9F3AB87FB4AB}"/>
              </a:ext>
            </a:extLst>
          </p:cNvPr>
          <p:cNvCxnSpPr>
            <a:cxnSpLocks/>
          </p:cNvCxnSpPr>
          <p:nvPr/>
        </p:nvCxnSpPr>
        <p:spPr>
          <a:xfrm flipH="1" flipV="1">
            <a:off x="6289618" y="4238625"/>
            <a:ext cx="409575" cy="544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8E22D3-2AB5-4BDF-BF94-A7FE6CA391B7}"/>
              </a:ext>
            </a:extLst>
          </p:cNvPr>
          <p:cNvSpPr txBox="1"/>
          <p:nvPr/>
        </p:nvSpPr>
        <p:spPr>
          <a:xfrm>
            <a:off x="542327" y="914828"/>
            <a:ext cx="191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Fuzzier spectral content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FE0D0-A304-4183-8582-08765BB7251F}"/>
              </a:ext>
            </a:extLst>
          </p:cNvPr>
          <p:cNvSpPr txBox="1"/>
          <p:nvPr/>
        </p:nvSpPr>
        <p:spPr>
          <a:xfrm>
            <a:off x="7396002" y="560088"/>
            <a:ext cx="241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Sharp internal song transitions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CCFA3-ECAA-4111-86BA-7B9C766641A8}"/>
              </a:ext>
            </a:extLst>
          </p:cNvPr>
          <p:cNvSpPr txBox="1"/>
          <p:nvPr/>
        </p:nvSpPr>
        <p:spPr>
          <a:xfrm>
            <a:off x="2288249" y="4302323"/>
            <a:ext cx="1979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Sharper spectral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6B2B-5525-421B-9948-D24305F949B6}"/>
              </a:ext>
            </a:extLst>
          </p:cNvPr>
          <p:cNvSpPr txBox="1"/>
          <p:nvPr/>
        </p:nvSpPr>
        <p:spPr>
          <a:xfrm>
            <a:off x="5614108" y="4783453"/>
            <a:ext cx="213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Sharper temporal content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5A333-FBC1-477E-BF66-E0E094D1D860}"/>
              </a:ext>
            </a:extLst>
          </p:cNvPr>
          <p:cNvCxnSpPr>
            <a:cxnSpLocks/>
          </p:cNvCxnSpPr>
          <p:nvPr/>
        </p:nvCxnSpPr>
        <p:spPr>
          <a:xfrm>
            <a:off x="6994652" y="5091230"/>
            <a:ext cx="1825498" cy="290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5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FE608-7AE5-4FF3-8127-AD26D0A165BB}"/>
              </a:ext>
            </a:extLst>
          </p:cNvPr>
          <p:cNvSpPr txBox="1"/>
          <p:nvPr/>
        </p:nvSpPr>
        <p:spPr>
          <a:xfrm rot="16200000">
            <a:off x="-3856" y="2164399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Black Metal Songs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25A7C-E158-4DD3-9F18-3049BB82A131}"/>
              </a:ext>
            </a:extLst>
          </p:cNvPr>
          <p:cNvSpPr txBox="1"/>
          <p:nvPr/>
        </p:nvSpPr>
        <p:spPr>
          <a:xfrm rot="16200000">
            <a:off x="-86756" y="4838815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Death Metal Songs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C2C64-5F28-4B97-A924-B65AFB515C0A}"/>
              </a:ext>
            </a:extLst>
          </p:cNvPr>
          <p:cNvSpPr txBox="1"/>
          <p:nvPr/>
        </p:nvSpPr>
        <p:spPr>
          <a:xfrm>
            <a:off x="1593300" y="252312"/>
            <a:ext cx="280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MELSPECTROGRAMS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F2897-5AEB-4CBE-AEA0-CCA5C6DA8097}"/>
              </a:ext>
            </a:extLst>
          </p:cNvPr>
          <p:cNvSpPr txBox="1"/>
          <p:nvPr/>
        </p:nvSpPr>
        <p:spPr>
          <a:xfrm>
            <a:off x="4393747" y="312559"/>
            <a:ext cx="260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16 frequency bands, 0-10kHz</a:t>
            </a:r>
            <a:endParaRPr lang="en-AU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36471-3824-4CC7-9201-A7F1D77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00" y="942975"/>
            <a:ext cx="3258259" cy="259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5DEE0-D6CC-47EB-8B2C-9013FA0B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59" y="942975"/>
            <a:ext cx="3496711" cy="259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67D8D-317E-4215-AEC5-BC1C999E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270" y="877299"/>
            <a:ext cx="3496711" cy="272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D03B7-9229-49F9-A8AC-7D7C6EB9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724" y="3604212"/>
            <a:ext cx="3545410" cy="266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184797-92B0-4322-9B55-55B29FA5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039" y="3550824"/>
            <a:ext cx="3333750" cy="26122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0E47C0-24B1-450A-819B-77597A23E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449" y="3642312"/>
            <a:ext cx="3215080" cy="25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Ashton Walsh</dc:creator>
  <cp:lastModifiedBy>James Ashton Walsh</cp:lastModifiedBy>
  <cp:revision>5</cp:revision>
  <dcterms:created xsi:type="dcterms:W3CDTF">2021-11-07T05:58:27Z</dcterms:created>
  <dcterms:modified xsi:type="dcterms:W3CDTF">2021-11-07T11:17:58Z</dcterms:modified>
</cp:coreProperties>
</file>