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285" r:id="rId7"/>
    <p:sldId id="286" r:id="rId8"/>
    <p:sldId id="292" r:id="rId9"/>
    <p:sldId id="287" r:id="rId10"/>
    <p:sldId id="288" r:id="rId11"/>
    <p:sldId id="289" r:id="rId12"/>
    <p:sldId id="290" r:id="rId13"/>
    <p:sldId id="291" r:id="rId14"/>
    <p:sldId id="293" r:id="rId1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- </a:t>
            </a:r>
            <a:r>
              <a:rPr lang="hu-HU" dirty="0" err="1" smtClean="0"/>
              <a:t>install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Fázisok a </a:t>
            </a:r>
            <a:r>
              <a:rPr lang="hu-HU" dirty="0" err="1" smtClean="0"/>
              <a:t>Install</a:t>
            </a:r>
            <a:r>
              <a:rPr lang="hu-HU" dirty="0" smtClean="0"/>
              <a:t> életciklusban a </a:t>
            </a:r>
            <a:r>
              <a:rPr lang="hu-HU" dirty="0" err="1" smtClean="0"/>
              <a:t>ear</a:t>
            </a:r>
            <a:r>
              <a:rPr lang="hu-HU" dirty="0" smtClean="0"/>
              <a:t> </a:t>
            </a:r>
            <a:r>
              <a:rPr lang="hu-HU" dirty="0" err="1" smtClean="0"/>
              <a:t>packing</a:t>
            </a:r>
            <a:r>
              <a:rPr lang="hu-HU" dirty="0" smtClean="0"/>
              <a:t> </a:t>
            </a:r>
            <a:r>
              <a:rPr lang="hu-HU" dirty="0"/>
              <a:t>esetén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83720"/>
              </p:ext>
            </p:extLst>
          </p:nvPr>
        </p:nvGraphicFramePr>
        <p:xfrm>
          <a:off x="1475656" y="2240017"/>
          <a:ext cx="58326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16"/>
                <a:gridCol w="2876332"/>
              </a:tblGrid>
              <a:tr h="139040">
                <a:tc>
                  <a:txBody>
                    <a:bodyPr/>
                    <a:lstStyle/>
                    <a:p>
                      <a:r>
                        <a:rPr lang="hu-HU" dirty="0" smtClean="0"/>
                        <a:t>Fázis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Goal</a:t>
                      </a:r>
                      <a:r>
                        <a:rPr lang="hu-HU" baseline="0" dirty="0" smtClean="0"/>
                        <a:t> kötés</a:t>
                      </a:r>
                      <a:endParaRPr lang="hu-H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generate-resources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ear:generate-application-xml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resources:resources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ear:ear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install:install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deploy:deploy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generate-resources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generate-application-xml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process-resources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Kézi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Lehetőség van arra, hogy a fázisokat saját szándékokkal (</a:t>
            </a:r>
            <a:r>
              <a:rPr lang="hu-HU" dirty="0" err="1"/>
              <a:t>goal</a:t>
            </a:r>
            <a:r>
              <a:rPr lang="hu-HU" dirty="0"/>
              <a:t>) egészítsük ki egy-egy </a:t>
            </a:r>
            <a:r>
              <a:rPr lang="hu-HU" dirty="0" err="1"/>
              <a:t>plugin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55576" y="2364172"/>
            <a:ext cx="7859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&lt;plugin&gt;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&lt;</a:t>
            </a:r>
            <a:r>
              <a:rPr lang="en-US" sz="1400" dirty="0" err="1"/>
              <a:t>artifactId</a:t>
            </a:r>
            <a:r>
              <a:rPr lang="en-US" sz="1400" dirty="0"/>
              <a:t>&gt;maven-clean-plugin&lt;/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&lt;</a:t>
            </a:r>
            <a:r>
              <a:rPr lang="en-US" sz="1400" dirty="0"/>
              <a:t>version&gt;2.6.1&lt;/version&gt;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&lt;</a:t>
            </a:r>
            <a:r>
              <a:rPr lang="en-US" sz="1400" dirty="0"/>
              <a:t>executions&gt;</a:t>
            </a:r>
          </a:p>
          <a:p>
            <a:r>
              <a:rPr lang="en-US" sz="1400" dirty="0"/>
              <a:t>          &lt;execution&gt;</a:t>
            </a:r>
          </a:p>
          <a:p>
            <a:r>
              <a:rPr lang="en-US" sz="1400" dirty="0"/>
              <a:t>            &lt;</a:t>
            </a:r>
            <a:r>
              <a:rPr lang="en-US" sz="1400" dirty="0" smtClean="0"/>
              <a:t>id&gt;</a:t>
            </a:r>
            <a:r>
              <a:rPr lang="hu-HU" sz="1400" dirty="0" smtClean="0"/>
              <a:t>post</a:t>
            </a:r>
            <a:r>
              <a:rPr lang="en-US" sz="1400" dirty="0" smtClean="0"/>
              <a:t>-clean&lt;/</a:t>
            </a:r>
            <a:r>
              <a:rPr lang="en-US" sz="1400" dirty="0"/>
              <a:t>id&gt;</a:t>
            </a:r>
          </a:p>
          <a:p>
            <a:r>
              <a:rPr lang="en-US" sz="1400" dirty="0"/>
              <a:t>            &lt;</a:t>
            </a:r>
            <a:r>
              <a:rPr lang="en-US" sz="1400" dirty="0" smtClean="0"/>
              <a:t>phase&gt;in</a:t>
            </a:r>
            <a:r>
              <a:rPr lang="hu-HU" sz="1400" dirty="0" err="1" smtClean="0"/>
              <a:t>stall</a:t>
            </a:r>
            <a:r>
              <a:rPr lang="en-US" sz="1400" dirty="0" smtClean="0"/>
              <a:t>&lt;/</a:t>
            </a:r>
            <a:r>
              <a:rPr lang="en-US" sz="1400" dirty="0"/>
              <a:t>phase&gt;</a:t>
            </a:r>
          </a:p>
          <a:p>
            <a:r>
              <a:rPr lang="en-US" sz="1400" dirty="0"/>
              <a:t>            &lt;goals&gt;</a:t>
            </a:r>
          </a:p>
          <a:p>
            <a:r>
              <a:rPr lang="en-US" sz="1400" dirty="0"/>
              <a:t>              &lt;goal&gt;clean&lt;/goal&gt;</a:t>
            </a:r>
          </a:p>
          <a:p>
            <a:r>
              <a:rPr lang="en-US" sz="1400" dirty="0"/>
              <a:t>            &lt;/goals&gt;</a:t>
            </a:r>
          </a:p>
          <a:p>
            <a:r>
              <a:rPr lang="en-US" sz="1400" dirty="0"/>
              <a:t>          &lt;/execution&gt;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&lt;/</a:t>
            </a:r>
            <a:r>
              <a:rPr lang="en-US" sz="1400" dirty="0"/>
              <a:t>executions&gt;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&lt;/</a:t>
            </a:r>
            <a:r>
              <a:rPr lang="en-US" sz="1400" dirty="0"/>
              <a:t>plugin&gt;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5850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Lifecycle</a:t>
            </a:r>
            <a:r>
              <a:rPr lang="hu-HU" dirty="0" smtClean="0"/>
              <a:t> - Életciklus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/>
          <a:lstStyle/>
          <a:p>
            <a:r>
              <a:rPr lang="hu-HU" dirty="0" smtClean="0"/>
              <a:t>Fő életciklusok</a:t>
            </a:r>
          </a:p>
          <a:p>
            <a:pPr lvl="1"/>
            <a:r>
              <a:rPr lang="hu-HU" dirty="0" err="1" smtClean="0"/>
              <a:t>Clean</a:t>
            </a:r>
            <a:r>
              <a:rPr lang="hu-HU" dirty="0" smtClean="0"/>
              <a:t>: Minden </a:t>
            </a:r>
            <a:r>
              <a:rPr lang="hu-HU" dirty="0"/>
              <a:t>generált állomány </a:t>
            </a:r>
            <a:r>
              <a:rPr lang="hu-HU" dirty="0" smtClean="0"/>
              <a:t>törlése</a:t>
            </a:r>
          </a:p>
          <a:p>
            <a:pPr lvl="1"/>
            <a:r>
              <a:rPr lang="hu-HU" dirty="0" err="1" smtClean="0"/>
              <a:t>Install</a:t>
            </a:r>
            <a:r>
              <a:rPr lang="hu-HU" dirty="0" smtClean="0"/>
              <a:t> (</a:t>
            </a:r>
            <a:r>
              <a:rPr lang="hu-HU" dirty="0" err="1" smtClean="0"/>
              <a:t>Default</a:t>
            </a:r>
            <a:r>
              <a:rPr lang="hu-HU" dirty="0" smtClean="0"/>
              <a:t>): </a:t>
            </a:r>
            <a:r>
              <a:rPr lang="hu-HU" dirty="0"/>
              <a:t>Forráskód generálás, fordítás, tesztelés, csomagolás, telepítés, futtatás </a:t>
            </a:r>
            <a:endParaRPr lang="hu-HU" dirty="0" smtClean="0"/>
          </a:p>
          <a:p>
            <a:pPr lvl="1"/>
            <a:r>
              <a:rPr lang="hu-HU" dirty="0" smtClean="0"/>
              <a:t>Site: Komplett </a:t>
            </a:r>
            <a:r>
              <a:rPr lang="hu-HU" dirty="0"/>
              <a:t>webes dokumentáció előállítása </a:t>
            </a:r>
          </a:p>
        </p:txBody>
      </p:sp>
    </p:spTree>
    <p:extLst>
      <p:ext uri="{BB962C8B-B14F-4D97-AF65-F5344CB8AC3E}">
        <p14:creationId xmlns:p14="http://schemas.microsoft.com/office/powerpoint/2010/main" val="26979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Phase</a:t>
            </a:r>
            <a:r>
              <a:rPr lang="hu-HU" dirty="0" smtClean="0"/>
              <a:t> -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életciklus fázisokból áll</a:t>
            </a:r>
          </a:p>
          <a:p>
            <a:r>
              <a:rPr lang="hu-HU" dirty="0" smtClean="0"/>
              <a:t>Például a </a:t>
            </a:r>
            <a:r>
              <a:rPr lang="hu-HU" dirty="0" err="1" smtClean="0"/>
              <a:t>install</a:t>
            </a:r>
            <a:r>
              <a:rPr lang="hu-HU" dirty="0" smtClean="0"/>
              <a:t> főbb fázisai</a:t>
            </a:r>
          </a:p>
          <a:p>
            <a:pPr lvl="1"/>
            <a:r>
              <a:rPr lang="hu-HU" dirty="0" err="1" smtClean="0"/>
              <a:t>Validate</a:t>
            </a:r>
            <a:endParaRPr lang="hu-HU" dirty="0"/>
          </a:p>
          <a:p>
            <a:pPr lvl="1"/>
            <a:r>
              <a:rPr lang="hu-HU" dirty="0" err="1"/>
              <a:t>Compile</a:t>
            </a:r>
            <a:endParaRPr lang="hu-HU" dirty="0"/>
          </a:p>
          <a:p>
            <a:pPr lvl="1"/>
            <a:r>
              <a:rPr lang="hu-HU" dirty="0"/>
              <a:t>Test</a:t>
            </a:r>
          </a:p>
          <a:p>
            <a:pPr lvl="1"/>
            <a:r>
              <a:rPr lang="hu-HU" dirty="0" err="1"/>
              <a:t>Package</a:t>
            </a:r>
            <a:endParaRPr lang="hu-HU" dirty="0"/>
          </a:p>
          <a:p>
            <a:pPr lvl="1"/>
            <a:r>
              <a:rPr lang="hu-HU" dirty="0" err="1"/>
              <a:t>Install</a:t>
            </a:r>
            <a:endParaRPr lang="hu-HU" dirty="0"/>
          </a:p>
          <a:p>
            <a:pPr lvl="1"/>
            <a:r>
              <a:rPr lang="hu-HU" dirty="0" err="1"/>
              <a:t>Deploy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49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Goal</a:t>
            </a:r>
            <a:r>
              <a:rPr lang="hu-HU" dirty="0" smtClean="0"/>
              <a:t> - 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fázisokhoz célokat kötünk</a:t>
            </a:r>
          </a:p>
          <a:p>
            <a:r>
              <a:rPr lang="hu-HU" dirty="0" smtClean="0"/>
              <a:t>Tetszőleges számú cél</a:t>
            </a:r>
          </a:p>
          <a:p>
            <a:r>
              <a:rPr lang="hu-HU" dirty="0" smtClean="0"/>
              <a:t>A célt egy </a:t>
            </a:r>
            <a:r>
              <a:rPr lang="hu-HU" dirty="0" err="1" smtClean="0"/>
              <a:t>plugin</a:t>
            </a:r>
            <a:r>
              <a:rPr lang="hu-HU" dirty="0" smtClean="0"/>
              <a:t> hajtja végre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66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Plugin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/>
              <a:t>Maven</a:t>
            </a:r>
            <a:r>
              <a:rPr lang="hu-HU" dirty="0"/>
              <a:t> rugalmasságát és bővíthetőségét a </a:t>
            </a:r>
            <a:r>
              <a:rPr lang="hu-HU" dirty="0" err="1"/>
              <a:t>pluginek</a:t>
            </a:r>
            <a:r>
              <a:rPr lang="hu-HU" dirty="0"/>
              <a:t> adják </a:t>
            </a:r>
            <a:endParaRPr lang="hu-HU" dirty="0" smtClean="0"/>
          </a:p>
          <a:p>
            <a:r>
              <a:rPr lang="hu-HU" dirty="0" smtClean="0"/>
              <a:t>Logikailag </a:t>
            </a:r>
            <a:r>
              <a:rPr lang="hu-HU" dirty="0"/>
              <a:t>összetartozó célok egy </a:t>
            </a:r>
            <a:r>
              <a:rPr lang="hu-HU" dirty="0" smtClean="0"/>
              <a:t>csomagban</a:t>
            </a:r>
            <a:endParaRPr lang="hu-HU" dirty="0" smtClean="0"/>
          </a:p>
          <a:p>
            <a:r>
              <a:rPr lang="hu-HU" dirty="0" smtClean="0"/>
              <a:t>Célokat </a:t>
            </a:r>
            <a:r>
              <a:rPr lang="hu-HU" dirty="0"/>
              <a:t>definiál </a:t>
            </a:r>
            <a:endParaRPr lang="hu-HU" dirty="0" smtClean="0"/>
          </a:p>
          <a:p>
            <a:r>
              <a:rPr lang="hu-HU" dirty="0" smtClean="0"/>
              <a:t>Megadja </a:t>
            </a:r>
            <a:r>
              <a:rPr lang="hu-HU" dirty="0"/>
              <a:t>mely célok mely fázisba tartoznak </a:t>
            </a:r>
            <a:endParaRPr lang="hu-HU" dirty="0" smtClean="0"/>
          </a:p>
          <a:p>
            <a:r>
              <a:rPr lang="hu-HU" dirty="0" smtClean="0"/>
              <a:t>Lehetnek paraméterei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35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Packing</a:t>
            </a:r>
            <a:r>
              <a:rPr lang="hu-HU" dirty="0" smtClean="0"/>
              <a:t> - csomagolás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»"/>
            </a:pPr>
            <a:r>
              <a:rPr lang="hu-HU" sz="2400" dirty="0"/>
              <a:t>Meghatározza, pontosan milyen célokat kell végrehajtani az egyes fázisokban</a:t>
            </a:r>
          </a:p>
          <a:p>
            <a:r>
              <a:rPr lang="hu-HU" dirty="0" err="1" smtClean="0"/>
              <a:t>Artifact</a:t>
            </a:r>
            <a:r>
              <a:rPr lang="hu-HU" dirty="0" smtClean="0"/>
              <a:t> </a:t>
            </a:r>
            <a:r>
              <a:rPr lang="hu-HU" dirty="0"/>
              <a:t>típusok:</a:t>
            </a:r>
          </a:p>
          <a:p>
            <a:pPr lvl="1"/>
            <a:r>
              <a:rPr lang="hu-HU" dirty="0" err="1"/>
              <a:t>pom</a:t>
            </a:r>
            <a:r>
              <a:rPr lang="hu-HU" dirty="0"/>
              <a:t>, </a:t>
            </a:r>
            <a:r>
              <a:rPr lang="hu-HU" dirty="0" err="1"/>
              <a:t>jar</a:t>
            </a:r>
            <a:r>
              <a:rPr lang="hu-HU" dirty="0"/>
              <a:t>, </a:t>
            </a:r>
            <a:r>
              <a:rPr lang="hu-HU" dirty="0" err="1"/>
              <a:t>ejb</a:t>
            </a:r>
            <a:r>
              <a:rPr lang="hu-HU" dirty="0"/>
              <a:t>, ejb3, </a:t>
            </a:r>
            <a:r>
              <a:rPr lang="hu-HU" dirty="0" err="1"/>
              <a:t>war</a:t>
            </a:r>
            <a:r>
              <a:rPr lang="hu-HU" dirty="0"/>
              <a:t>, </a:t>
            </a:r>
            <a:r>
              <a:rPr lang="hu-HU" dirty="0" err="1"/>
              <a:t>ear</a:t>
            </a:r>
            <a:r>
              <a:rPr lang="hu-HU" dirty="0"/>
              <a:t>, </a:t>
            </a:r>
            <a:r>
              <a:rPr lang="hu-HU" dirty="0" err="1"/>
              <a:t>rar</a:t>
            </a:r>
            <a:r>
              <a:rPr lang="hu-HU" dirty="0"/>
              <a:t>, par, </a:t>
            </a:r>
            <a:r>
              <a:rPr lang="hu-HU" dirty="0" err="1"/>
              <a:t>maven-plugin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45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1870" y="225636"/>
            <a:ext cx="8229600" cy="952500"/>
          </a:xfrm>
        </p:spPr>
        <p:txBody>
          <a:bodyPr/>
          <a:lstStyle/>
          <a:p>
            <a:r>
              <a:rPr lang="hu-HU" dirty="0" smtClean="0"/>
              <a:t>Életciklus működése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015716" y="3363544"/>
            <a:ext cx="1656184" cy="65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Phase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292080" y="2713484"/>
            <a:ext cx="1656184" cy="65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Plugin</a:t>
            </a:r>
            <a:r>
              <a:rPr lang="hu-HU" dirty="0" smtClean="0"/>
              <a:t>: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015716" y="2063424"/>
            <a:ext cx="1656184" cy="650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Packaging</a:t>
            </a:r>
            <a:endParaRPr lang="hu-HU" dirty="0"/>
          </a:p>
        </p:txBody>
      </p:sp>
      <p:sp>
        <p:nvSpPr>
          <p:cNvPr id="7" name="Kereszt 6"/>
          <p:cNvSpPr/>
          <p:nvPr/>
        </p:nvSpPr>
        <p:spPr>
          <a:xfrm>
            <a:off x="2555776" y="2773840"/>
            <a:ext cx="576064" cy="538478"/>
          </a:xfrm>
          <a:prstGeom prst="plus">
            <a:avLst>
              <a:gd name="adj" fmla="val 365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gyenlő 7"/>
          <p:cNvSpPr/>
          <p:nvPr/>
        </p:nvSpPr>
        <p:spPr>
          <a:xfrm>
            <a:off x="4139952" y="2773840"/>
            <a:ext cx="720080" cy="538478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Életciklus - </a:t>
            </a:r>
            <a:r>
              <a:rPr lang="hu-HU" dirty="0" err="1" smtClean="0"/>
              <a:t>Clean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95536" y="1181366"/>
            <a:ext cx="82296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24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Fázisok a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smtClean="0"/>
              <a:t>életciklusban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Clean</a:t>
            </a:r>
            <a:r>
              <a:rPr lang="hu-HU" dirty="0" smtClean="0"/>
              <a:t> ciklus minden </a:t>
            </a:r>
            <a:r>
              <a:rPr lang="hu-HU" dirty="0" err="1" smtClean="0"/>
              <a:t>packaging</a:t>
            </a:r>
            <a:r>
              <a:rPr lang="hu-HU" dirty="0" smtClean="0"/>
              <a:t> esetén ugyanazzal a </a:t>
            </a:r>
            <a:r>
              <a:rPr lang="hu-HU" dirty="0" err="1" smtClean="0"/>
              <a:t>goal</a:t>
            </a:r>
            <a:r>
              <a:rPr lang="hu-HU" dirty="0" smtClean="0"/>
              <a:t> kötéssel fut alapértelmezetten</a:t>
            </a:r>
          </a:p>
          <a:p>
            <a:pPr marL="0" indent="0">
              <a:buFont typeface="Arial" pitchFamily="34" charset="0"/>
              <a:buNone/>
            </a:pPr>
            <a:endParaRPr lang="hu-HU" dirty="0" smtClean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25179"/>
              </p:ext>
            </p:extLst>
          </p:nvPr>
        </p:nvGraphicFramePr>
        <p:xfrm>
          <a:off x="3203848" y="1777380"/>
          <a:ext cx="306866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1513292"/>
              </a:tblGrid>
              <a:tr h="139040">
                <a:tc>
                  <a:txBody>
                    <a:bodyPr/>
                    <a:lstStyle/>
                    <a:p>
                      <a:r>
                        <a:rPr lang="hu-HU" dirty="0" smtClean="0"/>
                        <a:t>Fázis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Goal</a:t>
                      </a:r>
                      <a:r>
                        <a:rPr lang="hu-HU" baseline="0" dirty="0" smtClean="0"/>
                        <a:t> kötés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pre-clean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clean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clean</a:t>
                      </a:r>
                      <a:r>
                        <a:rPr lang="hu-HU" dirty="0" smtClean="0"/>
                        <a:t>:</a:t>
                      </a:r>
                      <a:r>
                        <a:rPr lang="hu-HU" dirty="0" err="1" smtClean="0"/>
                        <a:t>clean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post-clean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- </a:t>
            </a:r>
            <a:r>
              <a:rPr lang="hu-HU" dirty="0" err="1" smtClean="0"/>
              <a:t>install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Fázisok a </a:t>
            </a:r>
            <a:r>
              <a:rPr lang="hu-HU" dirty="0" err="1" smtClean="0"/>
              <a:t>Install</a:t>
            </a:r>
            <a:r>
              <a:rPr lang="hu-HU" dirty="0" smtClean="0"/>
              <a:t> életciklusban a </a:t>
            </a:r>
            <a:r>
              <a:rPr lang="hu-HU" dirty="0" err="1" smtClean="0"/>
              <a:t>ejb</a:t>
            </a:r>
            <a:r>
              <a:rPr lang="hu-HU" dirty="0" smtClean="0"/>
              <a:t> </a:t>
            </a:r>
            <a:r>
              <a:rPr lang="hu-HU" dirty="0"/>
              <a:t>/ ejb3 / </a:t>
            </a:r>
            <a:r>
              <a:rPr lang="hu-HU" dirty="0" err="1"/>
              <a:t>jar</a:t>
            </a:r>
            <a:r>
              <a:rPr lang="hu-HU" dirty="0"/>
              <a:t> / par / </a:t>
            </a:r>
            <a:r>
              <a:rPr lang="hu-HU" dirty="0" err="1"/>
              <a:t>rar</a:t>
            </a:r>
            <a:r>
              <a:rPr lang="hu-HU" dirty="0"/>
              <a:t> / </a:t>
            </a:r>
            <a:r>
              <a:rPr lang="hu-HU" dirty="0" err="1" smtClean="0"/>
              <a:t>war</a:t>
            </a:r>
            <a:r>
              <a:rPr lang="hu-HU" dirty="0" smtClean="0"/>
              <a:t> </a:t>
            </a:r>
            <a:r>
              <a:rPr lang="hu-HU" dirty="0" err="1"/>
              <a:t>packing</a:t>
            </a:r>
            <a:r>
              <a:rPr lang="hu-HU" dirty="0"/>
              <a:t> esetén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15989"/>
              </p:ext>
            </p:extLst>
          </p:nvPr>
        </p:nvGraphicFramePr>
        <p:xfrm>
          <a:off x="1475656" y="2240017"/>
          <a:ext cx="58326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16"/>
                <a:gridCol w="2876332"/>
              </a:tblGrid>
              <a:tr h="139040">
                <a:tc>
                  <a:txBody>
                    <a:bodyPr/>
                    <a:lstStyle/>
                    <a:p>
                      <a:r>
                        <a:rPr lang="hu-HU" dirty="0" smtClean="0"/>
                        <a:t>Fázis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Goal</a:t>
                      </a:r>
                      <a:r>
                        <a:rPr lang="hu-HU" baseline="0" dirty="0" smtClean="0"/>
                        <a:t> kötés</a:t>
                      </a:r>
                      <a:endParaRPr lang="hu-H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process-test-resources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testResources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test-compile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testCompile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surefire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:test</a:t>
                      </a: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9050" marB="190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20724</TotalTime>
  <Words>313</Words>
  <Application>Microsoft Office PowerPoint</Application>
  <PresentationFormat>Diavetítés a képernyőre (16:10 oldalarány)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Lifecycle - Életciklus</vt:lpstr>
      <vt:lpstr>Phase - Fázis</vt:lpstr>
      <vt:lpstr>Goal - Cél</vt:lpstr>
      <vt:lpstr>Plugin</vt:lpstr>
      <vt:lpstr>Packing - csomagolás</vt:lpstr>
      <vt:lpstr>Életciklus működése</vt:lpstr>
      <vt:lpstr>Életciklus - Clean</vt:lpstr>
      <vt:lpstr>Életciklus - install</vt:lpstr>
      <vt:lpstr>Életciklus - install</vt:lpstr>
      <vt:lpstr>Kézi kötés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92</cp:revision>
  <dcterms:created xsi:type="dcterms:W3CDTF">2015-01-23T10:54:52Z</dcterms:created>
  <dcterms:modified xsi:type="dcterms:W3CDTF">2015-06-30T10:33:08Z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