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87" d="100"/>
          <a:sy n="87" d="100"/>
        </p:scale>
        <p:origin x="876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paradigma szerint azonos tulajdonságokkal és viselkedéssel rendelkező objektumokat osztályokba soroljuk.</a:t>
            </a:r>
          </a:p>
          <a:p>
            <a:r>
              <a:rPr lang="hu-HU" dirty="0" smtClean="0"/>
              <a:t>Vagy egy tervrajz az objektum elkészítéséhez.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30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DEklaráció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field, constructor, and </a:t>
            </a:r>
            <a:r>
              <a:rPr lang="en-US" dirty="0" smtClean="0"/>
              <a:t>method </a:t>
            </a:r>
            <a:r>
              <a:rPr lang="en-US" dirty="0"/>
              <a:t>declarations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 smtClean="0"/>
              <a:t>MySuperClass</a:t>
            </a:r>
            <a:r>
              <a:rPr lang="en-US" dirty="0" smtClean="0"/>
              <a:t> </a:t>
            </a:r>
            <a:r>
              <a:rPr lang="en-US" dirty="0"/>
              <a:t>implements </a:t>
            </a:r>
            <a:r>
              <a:rPr lang="en-US" dirty="0" err="1" smtClean="0"/>
              <a:t>YourInterface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field, constructor, </a:t>
            </a:r>
            <a:r>
              <a:rPr lang="en-US" dirty="0" smtClean="0"/>
              <a:t>and </a:t>
            </a:r>
            <a:r>
              <a:rPr lang="en-US" dirty="0"/>
              <a:t>method declarations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77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Deklaráció</a:t>
            </a:r>
          </a:p>
          <a:p>
            <a:pPr lvl="1"/>
            <a:r>
              <a:rPr lang="hu-HU" dirty="0" smtClean="0"/>
              <a:t>Meg kell adnia típusát és nevét</a:t>
            </a:r>
            <a:endParaRPr lang="en-US" dirty="0"/>
          </a:p>
          <a:p>
            <a:r>
              <a:rPr lang="hu-HU" dirty="0" smtClean="0"/>
              <a:t>Példányosítás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new</a:t>
            </a:r>
            <a:r>
              <a:rPr lang="hu-HU" dirty="0" smtClean="0"/>
              <a:t> operátor használatával</a:t>
            </a:r>
            <a:endParaRPr lang="en-US" dirty="0"/>
          </a:p>
          <a:p>
            <a:r>
              <a:rPr lang="hu-HU" dirty="0" smtClean="0"/>
              <a:t>Inicializálás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new</a:t>
            </a:r>
            <a:r>
              <a:rPr lang="hu-HU" dirty="0" smtClean="0"/>
              <a:t> kulcsszót egy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smtClean="0"/>
              <a:t>követi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08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Inicializálás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 szintű mezők inicializálása</a:t>
            </a:r>
          </a:p>
          <a:p>
            <a:pPr lvl="1"/>
            <a:r>
              <a:rPr lang="hu-HU" dirty="0" smtClean="0"/>
              <a:t>Statikus blokk</a:t>
            </a:r>
          </a:p>
          <a:p>
            <a:pPr lvl="1"/>
            <a:r>
              <a:rPr lang="hu-HU" dirty="0" smtClean="0"/>
              <a:t>Statikus metódus</a:t>
            </a:r>
          </a:p>
          <a:p>
            <a:r>
              <a:rPr lang="hu-HU" dirty="0" smtClean="0"/>
              <a:t>Példányszintű mezők inicializálása</a:t>
            </a:r>
          </a:p>
          <a:p>
            <a:pPr lvl="1"/>
            <a:r>
              <a:rPr lang="hu-HU" dirty="0" smtClean="0"/>
              <a:t>Inicializáló </a:t>
            </a:r>
            <a:r>
              <a:rPr lang="hu-HU" dirty="0"/>
              <a:t>blokk</a:t>
            </a:r>
            <a:endParaRPr lang="hu-HU" dirty="0" smtClean="0"/>
          </a:p>
          <a:p>
            <a:pPr lvl="1"/>
            <a:r>
              <a:rPr lang="hu-HU" dirty="0" err="1" smtClean="0"/>
              <a:t>Final</a:t>
            </a:r>
            <a:r>
              <a:rPr lang="hu-HU" dirty="0" smtClean="0"/>
              <a:t> metódus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1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Beágyazott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Statikus belső osztály</a:t>
            </a:r>
          </a:p>
          <a:p>
            <a:r>
              <a:rPr lang="hu-HU" dirty="0" smtClean="0"/>
              <a:t>Nem statikus belső osztály</a:t>
            </a:r>
          </a:p>
          <a:p>
            <a:r>
              <a:rPr lang="hu-HU" dirty="0" smtClean="0"/>
              <a:t>Lokális osztály</a:t>
            </a:r>
          </a:p>
          <a:p>
            <a:r>
              <a:rPr lang="hu-HU" smtClean="0"/>
              <a:t>Névtelen osztály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9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17151</TotalTime>
  <Words>104</Words>
  <Application>Microsoft Office PowerPoint</Application>
  <PresentationFormat>Diavetítés a képernyőre (16:10 oldalarány)</PresentationFormat>
  <Paragraphs>32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Osztály</vt:lpstr>
      <vt:lpstr>DEklaráció</vt:lpstr>
      <vt:lpstr>Objektum létrehozása</vt:lpstr>
      <vt:lpstr>Inicializálás</vt:lpstr>
      <vt:lpstr>Beágyazott osztályok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86</cp:revision>
  <dcterms:created xsi:type="dcterms:W3CDTF">2015-01-23T10:54:52Z</dcterms:created>
  <dcterms:modified xsi:type="dcterms:W3CDTF">2015-06-24T08:37:50Z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