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6" r:id="rId6"/>
    <p:sldId id="288" r:id="rId7"/>
    <p:sldId id="293" r:id="rId8"/>
    <p:sldId id="294" r:id="rId9"/>
    <p:sldId id="292" r:id="rId10"/>
    <p:sldId id="295" r:id="rId11"/>
    <p:sldId id="289" r:id="rId12"/>
    <p:sldId id="290" r:id="rId13"/>
    <p:sldId id="291" r:id="rId14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>
      <p:cViewPr varScale="1">
        <p:scale>
          <a:sx n="90" d="100"/>
          <a:sy n="90" d="100"/>
        </p:scale>
        <p:origin x="84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hétfő, 2015. július 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hétfő, 2015. július 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smtClean="0"/>
              <a:t>Api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 </a:t>
            </a:r>
            <a:r>
              <a:rPr lang="hu-HU" dirty="0" err="1" smtClean="0"/>
              <a:t>expression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Operátorok:</a:t>
            </a:r>
          </a:p>
          <a:p>
            <a:pPr lvl="1"/>
            <a:r>
              <a:rPr lang="en-US" dirty="0"/>
              <a:t>Arithmetic: </a:t>
            </a:r>
            <a:r>
              <a:rPr lang="en-US" dirty="0">
                <a:solidFill>
                  <a:schemeClr val="tx1"/>
                </a:solidFill>
              </a:rPr>
              <a:t>+, - 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*, 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hu-HU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div, %</a:t>
            </a:r>
            <a:r>
              <a:rPr lang="hu-HU" dirty="0" smtClean="0"/>
              <a:t>,</a:t>
            </a:r>
            <a:r>
              <a:rPr lang="en-US" dirty="0" smtClean="0"/>
              <a:t> mod</a:t>
            </a:r>
            <a:r>
              <a:rPr lang="en-US" dirty="0"/>
              <a:t>, - </a:t>
            </a:r>
            <a:endParaRPr lang="hu-HU" dirty="0" smtClean="0"/>
          </a:p>
          <a:p>
            <a:pPr lvl="1"/>
            <a:r>
              <a:rPr lang="en-US" dirty="0" smtClean="0"/>
              <a:t>Logical</a:t>
            </a:r>
            <a:r>
              <a:rPr lang="en-US" dirty="0"/>
              <a:t>: and, &amp;&amp;, or, ||, not, 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/>
              <a:t>Relational: ==, </a:t>
            </a:r>
            <a:r>
              <a:rPr lang="en-US" dirty="0" err="1"/>
              <a:t>eq</a:t>
            </a:r>
            <a:r>
              <a:rPr lang="en-US" dirty="0"/>
              <a:t>, !=, ne, &lt;, </a:t>
            </a:r>
            <a:r>
              <a:rPr lang="en-US" dirty="0" err="1"/>
              <a:t>lt</a:t>
            </a:r>
            <a:r>
              <a:rPr lang="en-US" dirty="0"/>
              <a:t>, &gt;, </a:t>
            </a:r>
            <a:r>
              <a:rPr lang="en-US" dirty="0" err="1"/>
              <a:t>gt</a:t>
            </a:r>
            <a:r>
              <a:rPr lang="en-US" dirty="0"/>
              <a:t>, &lt;=, </a:t>
            </a:r>
            <a:r>
              <a:rPr lang="en-US" dirty="0" err="1"/>
              <a:t>ge</a:t>
            </a:r>
            <a:r>
              <a:rPr lang="en-US" dirty="0"/>
              <a:t>, &gt;=, </a:t>
            </a:r>
            <a:r>
              <a:rPr lang="en-US" dirty="0" smtClean="0"/>
              <a:t>le</a:t>
            </a:r>
            <a:endParaRPr lang="hu-HU" dirty="0" smtClean="0"/>
          </a:p>
          <a:p>
            <a:pPr lvl="1"/>
            <a:r>
              <a:rPr lang="en-US" dirty="0" smtClean="0"/>
              <a:t>Empty</a:t>
            </a:r>
            <a:r>
              <a:rPr lang="en-US" dirty="0"/>
              <a:t>: </a:t>
            </a:r>
            <a:r>
              <a:rPr lang="en-US" dirty="0" smtClean="0"/>
              <a:t>empty</a:t>
            </a:r>
            <a:endParaRPr lang="en-US" dirty="0"/>
          </a:p>
          <a:p>
            <a:pPr lvl="1"/>
            <a:r>
              <a:rPr lang="en-US" dirty="0"/>
              <a:t>Conditional: A ? B : C. 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9177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JSP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Tutorial</a:t>
            </a:r>
            <a:endParaRPr lang="hu-HU" smtClean="0"/>
          </a:p>
          <a:p>
            <a:pPr lvl="1"/>
            <a:r>
              <a:rPr lang="hu-HU" dirty="0" smtClean="0"/>
              <a:t>http</a:t>
            </a:r>
            <a:r>
              <a:rPr lang="hu-HU" dirty="0"/>
              <a:t>://www.tutorialspoint.com/jsp/</a:t>
            </a:r>
          </a:p>
        </p:txBody>
      </p:sp>
    </p:spTree>
    <p:extLst>
      <p:ext uri="{BB962C8B-B14F-4D97-AF65-F5344CB8AC3E}">
        <p14:creationId xmlns:p14="http://schemas.microsoft.com/office/powerpoint/2010/main" val="251544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JSP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JavaServer</a:t>
            </a:r>
            <a:r>
              <a:rPr lang="hu-HU" dirty="0"/>
              <a:t> </a:t>
            </a:r>
            <a:r>
              <a:rPr lang="hu-HU" dirty="0" err="1"/>
              <a:t>Pages</a:t>
            </a:r>
            <a:endParaRPr lang="hu-HU" dirty="0" smtClean="0"/>
          </a:p>
          <a:p>
            <a:r>
              <a:rPr lang="hu-HU" dirty="0" smtClean="0"/>
              <a:t>Ez is egy </a:t>
            </a:r>
            <a:r>
              <a:rPr lang="hu-HU" dirty="0" err="1" smtClean="0"/>
              <a:t>servlet</a:t>
            </a:r>
            <a:endParaRPr lang="hu-HU" dirty="0" smtClean="0"/>
          </a:p>
          <a:p>
            <a:r>
              <a:rPr lang="hu-HU" dirty="0" smtClean="0"/>
              <a:t>Elemei</a:t>
            </a:r>
          </a:p>
          <a:p>
            <a:pPr lvl="1"/>
            <a:r>
              <a:rPr lang="hu-HU" dirty="0" smtClean="0"/>
              <a:t>HTML</a:t>
            </a:r>
          </a:p>
          <a:p>
            <a:pPr lvl="1"/>
            <a:r>
              <a:rPr lang="hu-HU" dirty="0"/>
              <a:t>JSP </a:t>
            </a:r>
            <a:r>
              <a:rPr lang="hu-HU" dirty="0" err="1"/>
              <a:t>scriptlet</a:t>
            </a:r>
            <a:r>
              <a:rPr lang="hu-HU" dirty="0"/>
              <a:t> :&lt;% ... </a:t>
            </a:r>
            <a:r>
              <a:rPr lang="hu-HU" dirty="0" smtClean="0"/>
              <a:t>%&gt;</a:t>
            </a:r>
          </a:p>
          <a:p>
            <a:pPr lvl="1"/>
            <a:r>
              <a:rPr lang="hu-HU" dirty="0" smtClean="0"/>
              <a:t>Deklaráció</a:t>
            </a:r>
            <a:r>
              <a:rPr lang="hu-HU" dirty="0"/>
              <a:t>: </a:t>
            </a:r>
            <a:r>
              <a:rPr lang="hu-HU" dirty="0" smtClean="0"/>
              <a:t>&lt;%!.. %&gt;</a:t>
            </a:r>
            <a:endParaRPr lang="hu-HU" dirty="0"/>
          </a:p>
          <a:p>
            <a:pPr lvl="1"/>
            <a:r>
              <a:rPr lang="hu-HU" dirty="0" smtClean="0"/>
              <a:t>Kifejezések: </a:t>
            </a:r>
            <a:r>
              <a:rPr lang="hu-HU" dirty="0"/>
              <a:t>&lt;%= ... %&gt; </a:t>
            </a:r>
            <a:endParaRPr lang="hu-HU" dirty="0" smtClean="0"/>
          </a:p>
          <a:p>
            <a:pPr lvl="1"/>
            <a:r>
              <a:rPr lang="hu-HU" dirty="0" err="1" smtClean="0"/>
              <a:t>Directívák</a:t>
            </a:r>
            <a:r>
              <a:rPr lang="hu-HU" dirty="0" smtClean="0"/>
              <a:t>: </a:t>
            </a:r>
            <a:r>
              <a:rPr lang="hu-HU" dirty="0"/>
              <a:t>&lt;%@ ... </a:t>
            </a:r>
            <a:r>
              <a:rPr lang="hu-HU" dirty="0" smtClean="0"/>
              <a:t>%&gt;</a:t>
            </a:r>
          </a:p>
          <a:p>
            <a:pPr lvl="1"/>
            <a:r>
              <a:rPr lang="hu-HU" dirty="0" smtClean="0"/>
              <a:t>Tag</a:t>
            </a:r>
            <a:endParaRPr lang="hu-HU" dirty="0" smtClean="0"/>
          </a:p>
          <a:p>
            <a:pPr lvl="1"/>
            <a:r>
              <a:rPr lang="hu-HU" dirty="0"/>
              <a:t>EL </a:t>
            </a:r>
            <a:r>
              <a:rPr lang="hu-HU" dirty="0" err="1"/>
              <a:t>expression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0283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TAg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JSP </a:t>
            </a:r>
            <a:r>
              <a:rPr lang="hu-HU" dirty="0" err="1" smtClean="0"/>
              <a:t>Actions</a:t>
            </a:r>
            <a:endParaRPr lang="hu-HU" dirty="0" smtClean="0"/>
          </a:p>
          <a:p>
            <a:r>
              <a:rPr lang="hu-HU" dirty="0"/>
              <a:t>&lt;</a:t>
            </a:r>
            <a:r>
              <a:rPr lang="hu-HU" dirty="0" err="1"/>
              <a:t>jsp</a:t>
            </a:r>
            <a:r>
              <a:rPr lang="hu-HU" dirty="0"/>
              <a:t>:</a:t>
            </a:r>
            <a:r>
              <a:rPr lang="hu-HU" dirty="0" err="1"/>
              <a:t>action</a:t>
            </a:r>
            <a:r>
              <a:rPr lang="hu-HU" dirty="0"/>
              <a:t>_</a:t>
            </a:r>
            <a:r>
              <a:rPr lang="hu-HU" dirty="0" err="1"/>
              <a:t>name</a:t>
            </a:r>
            <a:r>
              <a:rPr lang="hu-HU" dirty="0"/>
              <a:t> </a:t>
            </a:r>
            <a:r>
              <a:rPr lang="hu-HU" dirty="0" err="1"/>
              <a:t>attribute</a:t>
            </a:r>
            <a:r>
              <a:rPr lang="hu-HU" dirty="0"/>
              <a:t>="</a:t>
            </a:r>
            <a:r>
              <a:rPr lang="hu-HU" dirty="0" err="1"/>
              <a:t>value</a:t>
            </a:r>
            <a:r>
              <a:rPr lang="hu-HU" dirty="0"/>
              <a:t>" </a:t>
            </a:r>
            <a:r>
              <a:rPr lang="hu-HU" dirty="0" smtClean="0"/>
              <a:t>/&gt;</a:t>
            </a:r>
          </a:p>
          <a:p>
            <a:pPr lvl="1"/>
            <a:r>
              <a:rPr lang="hu-HU" dirty="0" err="1"/>
              <a:t>jsp</a:t>
            </a:r>
            <a:r>
              <a:rPr lang="hu-HU" dirty="0"/>
              <a:t>:</a:t>
            </a:r>
            <a:r>
              <a:rPr lang="hu-HU" dirty="0" err="1"/>
              <a:t>include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jsp</a:t>
            </a:r>
            <a:r>
              <a:rPr lang="hu-HU" dirty="0"/>
              <a:t>:</a:t>
            </a:r>
            <a:r>
              <a:rPr lang="hu-HU" dirty="0" err="1"/>
              <a:t>useBean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jsp</a:t>
            </a:r>
            <a:r>
              <a:rPr lang="hu-HU" dirty="0"/>
              <a:t>:</a:t>
            </a:r>
            <a:r>
              <a:rPr lang="hu-HU" dirty="0" err="1"/>
              <a:t>setProperty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jsp</a:t>
            </a:r>
            <a:r>
              <a:rPr lang="hu-HU" dirty="0"/>
              <a:t>:</a:t>
            </a:r>
            <a:r>
              <a:rPr lang="hu-HU" dirty="0" err="1"/>
              <a:t>getProperty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jsp</a:t>
            </a:r>
            <a:r>
              <a:rPr lang="hu-HU" dirty="0"/>
              <a:t>:</a:t>
            </a:r>
            <a:r>
              <a:rPr lang="hu-HU" dirty="0" err="1"/>
              <a:t>forward</a:t>
            </a:r>
            <a:r>
              <a:rPr lang="hu-HU" dirty="0"/>
              <a:t>		</a:t>
            </a:r>
          </a:p>
          <a:p>
            <a:pPr lvl="1"/>
            <a:r>
              <a:rPr lang="hu-HU" dirty="0" err="1"/>
              <a:t>jsp</a:t>
            </a:r>
            <a:r>
              <a:rPr lang="hu-HU" dirty="0"/>
              <a:t>:</a:t>
            </a:r>
            <a:r>
              <a:rPr lang="hu-HU" dirty="0" err="1"/>
              <a:t>attribute</a:t>
            </a:r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5056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JSTL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JavaServer Pages Standard Tag </a:t>
            </a:r>
            <a:r>
              <a:rPr lang="sv-SE" dirty="0" smtClean="0"/>
              <a:t>Library</a:t>
            </a:r>
            <a:endParaRPr lang="hu-HU" dirty="0" smtClean="0"/>
          </a:p>
          <a:p>
            <a:pPr lvl="1"/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Tags</a:t>
            </a:r>
            <a:endParaRPr lang="hu-HU" dirty="0"/>
          </a:p>
          <a:p>
            <a:pPr lvl="1"/>
            <a:r>
              <a:rPr lang="hu-HU" dirty="0" err="1"/>
              <a:t>Formatting</a:t>
            </a:r>
            <a:r>
              <a:rPr lang="hu-HU" dirty="0"/>
              <a:t> </a:t>
            </a:r>
            <a:r>
              <a:rPr lang="hu-HU" dirty="0" err="1"/>
              <a:t>tags</a:t>
            </a:r>
            <a:endParaRPr lang="hu-HU" dirty="0"/>
          </a:p>
          <a:p>
            <a:pPr lvl="1"/>
            <a:r>
              <a:rPr lang="hu-HU" dirty="0"/>
              <a:t>SQL </a:t>
            </a:r>
            <a:r>
              <a:rPr lang="hu-HU" dirty="0" err="1"/>
              <a:t>tags</a:t>
            </a:r>
            <a:endParaRPr lang="hu-HU" dirty="0"/>
          </a:p>
          <a:p>
            <a:pPr lvl="1"/>
            <a:r>
              <a:rPr lang="hu-HU" dirty="0"/>
              <a:t>XML </a:t>
            </a:r>
            <a:r>
              <a:rPr lang="hu-HU" dirty="0" err="1"/>
              <a:t>tags</a:t>
            </a:r>
            <a:endParaRPr lang="hu-HU" dirty="0"/>
          </a:p>
          <a:p>
            <a:pPr lvl="1"/>
            <a:r>
              <a:rPr lang="hu-HU" dirty="0"/>
              <a:t>JSTL </a:t>
            </a:r>
            <a:r>
              <a:rPr lang="hu-HU" dirty="0" err="1" smtClean="0"/>
              <a:t>Functions</a:t>
            </a:r>
            <a:r>
              <a:rPr lang="hu-HU" dirty="0" smtClean="0"/>
              <a:t>	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63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Készíthetünk saját tag-et</a:t>
            </a:r>
          </a:p>
          <a:p>
            <a:pPr lvl="1"/>
            <a:r>
              <a:rPr lang="hu-HU" dirty="0" smtClean="0"/>
              <a:t>Java alapú</a:t>
            </a:r>
          </a:p>
          <a:p>
            <a:pPr lvl="2"/>
            <a:r>
              <a:rPr lang="hu-HU" dirty="0" smtClean="0"/>
              <a:t>Megfelelő osztály kiterjesztése</a:t>
            </a:r>
          </a:p>
          <a:p>
            <a:pPr lvl="2"/>
            <a:r>
              <a:rPr lang="hu-HU" dirty="0" smtClean="0"/>
              <a:t>.</a:t>
            </a:r>
            <a:r>
              <a:rPr lang="hu-HU" dirty="0" err="1" smtClean="0"/>
              <a:t>tld</a:t>
            </a:r>
            <a:r>
              <a:rPr lang="hu-HU" dirty="0" smtClean="0"/>
              <a:t> </a:t>
            </a:r>
            <a:r>
              <a:rPr lang="hu-HU" dirty="0" smtClean="0"/>
              <a:t>létrehozása</a:t>
            </a:r>
            <a:endParaRPr lang="hu-HU" dirty="0" smtClean="0"/>
          </a:p>
          <a:p>
            <a:pPr lvl="2"/>
            <a:r>
              <a:rPr lang="hu-HU" dirty="0" err="1" smtClean="0"/>
              <a:t>Taglib</a:t>
            </a:r>
            <a:r>
              <a:rPr lang="hu-HU" dirty="0" smtClean="0"/>
              <a:t> direktíva </a:t>
            </a:r>
            <a:r>
              <a:rPr lang="hu-HU" dirty="0" err="1" smtClean="0"/>
              <a:t>uri</a:t>
            </a:r>
            <a:r>
              <a:rPr lang="hu-HU" dirty="0" smtClean="0"/>
              <a:t> attribútum</a:t>
            </a:r>
          </a:p>
          <a:p>
            <a:pPr lvl="1"/>
            <a:r>
              <a:rPr lang="hu-HU" dirty="0" smtClean="0"/>
              <a:t>JSP </a:t>
            </a:r>
            <a:r>
              <a:rPr lang="hu-HU" dirty="0" err="1" smtClean="0"/>
              <a:t>alaú</a:t>
            </a:r>
            <a:endParaRPr lang="hu-HU" dirty="0" smtClean="0"/>
          </a:p>
          <a:p>
            <a:pPr lvl="2"/>
            <a:r>
              <a:rPr lang="hu-HU" dirty="0" smtClean="0"/>
              <a:t>.tag fájl</a:t>
            </a:r>
          </a:p>
          <a:p>
            <a:pPr lvl="2"/>
            <a:r>
              <a:rPr lang="hu-HU" dirty="0" err="1"/>
              <a:t>Taglib</a:t>
            </a:r>
            <a:r>
              <a:rPr lang="hu-HU" dirty="0"/>
              <a:t> </a:t>
            </a:r>
            <a:r>
              <a:rPr lang="hu-HU" dirty="0" smtClean="0"/>
              <a:t>direktíva </a:t>
            </a:r>
            <a:r>
              <a:rPr lang="hu-HU" dirty="0" err="1" smtClean="0"/>
              <a:t>tagdir</a:t>
            </a:r>
            <a:r>
              <a:rPr lang="hu-HU" dirty="0" smtClean="0"/>
              <a:t> attribútum</a:t>
            </a:r>
            <a:endParaRPr lang="hu-HU" dirty="0"/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5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 </a:t>
            </a:r>
            <a:r>
              <a:rPr lang="hu-HU" dirty="0" err="1"/>
              <a:t>expression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Lehetővé teszi, hogy a megjelenítési réteg kommunikáljon a szerver oldallal.</a:t>
            </a:r>
          </a:p>
          <a:p>
            <a:pPr marL="0" indent="0">
              <a:buNone/>
            </a:pP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327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 </a:t>
            </a:r>
            <a:r>
              <a:rPr lang="hu-HU" dirty="0" err="1" smtClean="0"/>
              <a:t>expression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Scope-ok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pageScope</a:t>
            </a:r>
            <a:endParaRPr lang="hu-HU" dirty="0" smtClean="0"/>
          </a:p>
          <a:p>
            <a:pPr lvl="1"/>
            <a:r>
              <a:rPr lang="hu-HU" dirty="0" err="1" smtClean="0"/>
              <a:t>requestScope</a:t>
            </a:r>
            <a:endParaRPr lang="hu-HU" dirty="0" smtClean="0"/>
          </a:p>
          <a:p>
            <a:pPr lvl="1"/>
            <a:r>
              <a:rPr lang="hu-HU" dirty="0" err="1" smtClean="0"/>
              <a:t>sessionScope</a:t>
            </a:r>
            <a:endParaRPr lang="hu-HU" dirty="0" smtClean="0"/>
          </a:p>
          <a:p>
            <a:pPr lvl="1"/>
            <a:r>
              <a:rPr lang="hu-HU" dirty="0" err="1"/>
              <a:t>applicationScope</a:t>
            </a:r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84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 </a:t>
            </a:r>
            <a:r>
              <a:rPr lang="hu-HU" dirty="0" err="1" smtClean="0"/>
              <a:t>expression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Implicit objektumok:</a:t>
            </a:r>
          </a:p>
          <a:p>
            <a:pPr lvl="1"/>
            <a:r>
              <a:rPr lang="hu-HU" dirty="0" err="1"/>
              <a:t>param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paramValues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header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headerValues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cookie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initParam</a:t>
            </a:r>
            <a:r>
              <a:rPr lang="hu-HU" dirty="0"/>
              <a:t>	</a:t>
            </a:r>
          </a:p>
          <a:p>
            <a:pPr lvl="1"/>
            <a:r>
              <a:rPr lang="hu-HU" dirty="0" err="1"/>
              <a:t>pageContext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025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29552</TotalTime>
  <Words>161</Words>
  <Application>Microsoft Office PowerPoint</Application>
  <PresentationFormat>Diavetítés a képernyőre (16:10 oldalarány)</PresentationFormat>
  <Paragraphs>66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JSP</vt:lpstr>
      <vt:lpstr>JSP</vt:lpstr>
      <vt:lpstr>TAg</vt:lpstr>
      <vt:lpstr>JSTL</vt:lpstr>
      <vt:lpstr>Tag</vt:lpstr>
      <vt:lpstr>EL expression</vt:lpstr>
      <vt:lpstr>EL expression</vt:lpstr>
      <vt:lpstr>EL expression</vt:lpstr>
      <vt:lpstr>EL expression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145</cp:revision>
  <dcterms:created xsi:type="dcterms:W3CDTF">2015-01-23T10:54:52Z</dcterms:created>
  <dcterms:modified xsi:type="dcterms:W3CDTF">2015-07-06T09:25:44Z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