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9" r:id="rId6"/>
    <p:sldId id="274" r:id="rId7"/>
    <p:sldId id="278" r:id="rId8"/>
    <p:sldId id="276" r:id="rId9"/>
    <p:sldId id="277" r:id="rId10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>
      <p:cViewPr varScale="1">
        <p:scale>
          <a:sx n="90" d="100"/>
          <a:sy n="90" d="100"/>
        </p:scale>
        <p:origin x="84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hétfő, 2015. július 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hétfő, 2015. július 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Belső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smtClean="0"/>
              <a:t>Api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Listener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adott eseményt figyel</a:t>
            </a:r>
          </a:p>
          <a:p>
            <a:r>
              <a:rPr lang="hu-HU" dirty="0" smtClean="0"/>
              <a:t>Deklaráció</a:t>
            </a:r>
          </a:p>
          <a:p>
            <a:pPr lvl="1"/>
            <a:r>
              <a:rPr lang="hu-HU" dirty="0" err="1" smtClean="0"/>
              <a:t>web.xml</a:t>
            </a:r>
            <a:endParaRPr lang="hu-HU" dirty="0" smtClean="0"/>
          </a:p>
          <a:p>
            <a:pPr lvl="1"/>
            <a:r>
              <a:rPr lang="hu-HU" dirty="0"/>
              <a:t>@</a:t>
            </a:r>
            <a:r>
              <a:rPr lang="hu-HU" dirty="0" err="1" smtClean="0"/>
              <a:t>WebListener</a:t>
            </a:r>
            <a:endParaRPr lang="hu-HU" dirty="0" smtClean="0"/>
          </a:p>
          <a:p>
            <a:pPr lvl="1"/>
            <a:r>
              <a:rPr lang="hu-HU" dirty="0" err="1" smtClean="0"/>
              <a:t>ServletContext.addListener</a:t>
            </a:r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298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dirty="0" err="1" smtClean="0"/>
              <a:t>Context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1800" dirty="0"/>
          </a:p>
          <a:p>
            <a:r>
              <a:rPr lang="hu-HU" sz="1800" dirty="0" err="1" smtClean="0"/>
              <a:t>ServletContextListener</a:t>
            </a:r>
            <a:endParaRPr lang="hu-HU" sz="1800" dirty="0" smtClean="0"/>
          </a:p>
          <a:p>
            <a:pPr lvl="1"/>
            <a:r>
              <a:rPr lang="hu-HU" sz="1400" dirty="0" smtClean="0"/>
              <a:t>A </a:t>
            </a:r>
            <a:r>
              <a:rPr lang="hu-HU" sz="1400" dirty="0" err="1"/>
              <a:t>servlet</a:t>
            </a:r>
            <a:r>
              <a:rPr lang="hu-HU" sz="1400" dirty="0"/>
              <a:t> </a:t>
            </a:r>
            <a:r>
              <a:rPr lang="hu-HU" sz="1400" dirty="0" err="1"/>
              <a:t>container</a:t>
            </a:r>
            <a:r>
              <a:rPr lang="hu-HU" sz="1400" dirty="0"/>
              <a:t> (</a:t>
            </a:r>
            <a:r>
              <a:rPr lang="hu-HU" sz="1400" dirty="0" err="1"/>
              <a:t>application</a:t>
            </a:r>
            <a:r>
              <a:rPr lang="hu-HU" sz="1400" dirty="0"/>
              <a:t>) </a:t>
            </a:r>
            <a:r>
              <a:rPr lang="hu-HU" sz="1400" dirty="0" smtClean="0"/>
              <a:t>életciklusát figyeli</a:t>
            </a:r>
            <a:r>
              <a:rPr lang="hu-HU" sz="1400" dirty="0"/>
              <a:t/>
            </a:r>
            <a:br>
              <a:rPr lang="hu-HU" sz="1400" dirty="0"/>
            </a:br>
            <a:endParaRPr lang="hu-HU" sz="1400" dirty="0" smtClean="0"/>
          </a:p>
          <a:p>
            <a:r>
              <a:rPr lang="hu-HU" sz="1800" dirty="0" err="1" smtClean="0"/>
              <a:t>ServletContextAttributeListener</a:t>
            </a:r>
            <a:endParaRPr lang="hu-HU" sz="1800" dirty="0" smtClean="0"/>
          </a:p>
          <a:p>
            <a:pPr lvl="1"/>
            <a:r>
              <a:rPr lang="hu-HU" sz="1400" dirty="0" smtClean="0"/>
              <a:t>A </a:t>
            </a:r>
            <a:r>
              <a:rPr lang="hu-HU" sz="1400" dirty="0" err="1"/>
              <a:t>ServletContext</a:t>
            </a:r>
            <a:r>
              <a:rPr lang="hu-HU" sz="1400" dirty="0"/>
              <a:t> (</a:t>
            </a:r>
            <a:r>
              <a:rPr lang="hu-HU" sz="1400" dirty="0" err="1"/>
              <a:t>application</a:t>
            </a:r>
            <a:r>
              <a:rPr lang="hu-HU" sz="1400" dirty="0"/>
              <a:t>) </a:t>
            </a:r>
            <a:r>
              <a:rPr lang="hu-HU" sz="1400" dirty="0" err="1"/>
              <a:t>scope-ban</a:t>
            </a:r>
            <a:r>
              <a:rPr lang="hu-HU" sz="1400" dirty="0"/>
              <a:t> kezelt attribútumok </a:t>
            </a:r>
            <a:r>
              <a:rPr lang="hu-HU" sz="1400" dirty="0" smtClean="0"/>
              <a:t>életciklusát figyeli</a:t>
            </a:r>
            <a:r>
              <a:rPr lang="hu-HU" sz="1400" dirty="0"/>
              <a:t/>
            </a:r>
            <a:br>
              <a:rPr lang="hu-HU" sz="1400" dirty="0"/>
            </a:br>
            <a:endParaRPr lang="hu-HU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HTTP </a:t>
            </a:r>
            <a:r>
              <a:rPr lang="hu-HU" dirty="0" smtClean="0"/>
              <a:t>session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800" dirty="0" err="1" smtClean="0"/>
              <a:t>Attribute</a:t>
            </a:r>
            <a:r>
              <a:rPr lang="hu-HU" sz="1800" dirty="0" smtClean="0"/>
              <a:t> </a:t>
            </a:r>
            <a:endParaRPr lang="hu-HU" sz="1800" dirty="0" smtClean="0"/>
          </a:p>
          <a:p>
            <a:pPr lvl="1"/>
            <a:r>
              <a:rPr lang="hu-HU" sz="1400" dirty="0" err="1" smtClean="0"/>
              <a:t>HttpSessionAttriuteListener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hu-HU" sz="1400" dirty="0" smtClean="0"/>
              <a:t>Session </a:t>
            </a:r>
            <a:r>
              <a:rPr lang="hu-HU" sz="1400" dirty="0" smtClean="0"/>
              <a:t>attribútumok változását </a:t>
            </a:r>
            <a:r>
              <a:rPr lang="hu-HU" sz="1400" dirty="0" smtClean="0"/>
              <a:t>figyeli</a:t>
            </a:r>
            <a:endParaRPr lang="hu-HU" sz="1400" dirty="0" smtClean="0"/>
          </a:p>
          <a:p>
            <a:pPr lvl="1"/>
            <a:r>
              <a:rPr lang="hu-HU" sz="1400" dirty="0" err="1" smtClean="0"/>
              <a:t>HttpSessionBindingListener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hu-HU" sz="1400" dirty="0" smtClean="0"/>
              <a:t>Session attribútumok be- illetve kikerülését </a:t>
            </a:r>
            <a:r>
              <a:rPr lang="hu-HU" sz="1400" dirty="0" smtClean="0"/>
              <a:t>figyeli</a:t>
            </a:r>
          </a:p>
          <a:p>
            <a:pPr lvl="1"/>
            <a:r>
              <a:rPr lang="hu-HU" sz="1400" dirty="0" err="1" smtClean="0"/>
              <a:t>HttpSessionActivationListener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hu-HU" sz="1400" dirty="0" err="1" smtClean="0"/>
              <a:t>Cluster</a:t>
            </a:r>
            <a:r>
              <a:rPr lang="hu-HU" sz="1400" dirty="0" smtClean="0"/>
              <a:t> vagy </a:t>
            </a:r>
            <a:r>
              <a:rPr lang="hu-HU" sz="1400" dirty="0" err="1" smtClean="0"/>
              <a:t>perzisztens</a:t>
            </a:r>
            <a:r>
              <a:rPr lang="hu-HU" sz="1400" dirty="0" smtClean="0"/>
              <a:t> tár által </a:t>
            </a:r>
            <a:r>
              <a:rPr lang="hu-HU" sz="1400" dirty="0" smtClean="0"/>
              <a:t>aktivált/ </a:t>
            </a:r>
            <a:r>
              <a:rPr lang="hu-HU" sz="1400" dirty="0" err="1" smtClean="0"/>
              <a:t>passzívált</a:t>
            </a:r>
            <a:r>
              <a:rPr lang="hu-HU" sz="1400" dirty="0" smtClean="0"/>
              <a:t> </a:t>
            </a:r>
            <a:r>
              <a:rPr lang="hu-HU" sz="1400" dirty="0" smtClean="0"/>
              <a:t>session eseményt </a:t>
            </a:r>
            <a:r>
              <a:rPr lang="hu-HU" sz="1400" dirty="0" smtClean="0"/>
              <a:t>figyeli</a:t>
            </a:r>
            <a:endParaRPr lang="hu-HU" sz="1400" dirty="0" smtClean="0"/>
          </a:p>
          <a:p>
            <a:r>
              <a:rPr lang="hu-HU" sz="1800" dirty="0" err="1" smtClean="0"/>
              <a:t>Livecycle</a:t>
            </a:r>
            <a:endParaRPr lang="hu-HU" sz="1800" dirty="0" smtClean="0"/>
          </a:p>
          <a:p>
            <a:pPr lvl="1"/>
            <a:r>
              <a:rPr lang="hu-HU" sz="1400" dirty="0" err="1"/>
              <a:t>HttpSessionListener</a:t>
            </a:r>
            <a:endParaRPr lang="hu-HU" sz="1400" dirty="0" smtClean="0"/>
          </a:p>
          <a:p>
            <a:pPr marL="457200" lvl="1" indent="0">
              <a:buNone/>
            </a:pPr>
            <a:r>
              <a:rPr lang="hu-HU" sz="1400" dirty="0"/>
              <a:t> </a:t>
            </a:r>
            <a:r>
              <a:rPr lang="hu-HU" sz="1400" dirty="0" smtClean="0"/>
              <a:t>     </a:t>
            </a:r>
            <a:r>
              <a:rPr lang="hu-HU" sz="1400" dirty="0" smtClean="0"/>
              <a:t>A </a:t>
            </a:r>
            <a:r>
              <a:rPr lang="hu-HU" sz="1400" dirty="0" smtClean="0"/>
              <a:t>session </a:t>
            </a:r>
            <a:r>
              <a:rPr lang="hu-HU" sz="1400" dirty="0" smtClean="0"/>
              <a:t>életciklusát </a:t>
            </a:r>
            <a:r>
              <a:rPr lang="hu-HU" sz="1400" dirty="0"/>
              <a:t>figyeli</a:t>
            </a:r>
            <a:r>
              <a:rPr lang="hu-HU" sz="1400" dirty="0" smtClean="0"/>
              <a:t/>
            </a:r>
            <a:br>
              <a:rPr lang="hu-HU" sz="1400" dirty="0" smtClean="0"/>
            </a:b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8206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dirty="0" err="1" smtClean="0"/>
              <a:t>Request</a:t>
            </a:r>
            <a:r>
              <a:rPr lang="hu-HU" dirty="0"/>
              <a:t>/</a:t>
            </a:r>
            <a:r>
              <a:rPr lang="hu-HU" dirty="0" err="1" smtClean="0"/>
              <a:t>Resonse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1800" dirty="0" smtClean="0"/>
          </a:p>
          <a:p>
            <a:r>
              <a:rPr lang="hu-HU" sz="1800" dirty="0" err="1" smtClean="0"/>
              <a:t>ServletRequestListener</a:t>
            </a:r>
            <a:endParaRPr lang="hu-HU" sz="1800" dirty="0"/>
          </a:p>
          <a:p>
            <a:pPr lvl="1"/>
            <a:r>
              <a:rPr lang="hu-HU" sz="1400" dirty="0" smtClean="0"/>
              <a:t>A </a:t>
            </a:r>
            <a:r>
              <a:rPr lang="hu-HU" sz="1400" dirty="0" err="1"/>
              <a:t>servlet</a:t>
            </a:r>
            <a:r>
              <a:rPr lang="hu-HU" sz="1400" dirty="0"/>
              <a:t> </a:t>
            </a:r>
            <a:r>
              <a:rPr lang="hu-HU" sz="1400" dirty="0" err="1"/>
              <a:t>request</a:t>
            </a:r>
            <a:r>
              <a:rPr lang="hu-HU" sz="1400" dirty="0"/>
              <a:t> </a:t>
            </a:r>
            <a:r>
              <a:rPr lang="hu-HU" sz="1400" dirty="0" smtClean="0"/>
              <a:t>életciklusát figyeli</a:t>
            </a:r>
            <a:r>
              <a:rPr lang="hu-HU" sz="1400" dirty="0"/>
              <a:t/>
            </a:r>
            <a:br>
              <a:rPr lang="hu-HU" sz="1400" dirty="0"/>
            </a:br>
            <a:endParaRPr lang="hu-HU" sz="1800" dirty="0"/>
          </a:p>
          <a:p>
            <a:r>
              <a:rPr lang="hu-HU" sz="1800" dirty="0" err="1" smtClean="0"/>
              <a:t>ServletRequestAttributeListener</a:t>
            </a:r>
            <a:endParaRPr lang="hu-HU" sz="1800" dirty="0"/>
          </a:p>
          <a:p>
            <a:pPr lvl="1"/>
            <a:r>
              <a:rPr lang="hu-HU" sz="1400" dirty="0" smtClean="0"/>
              <a:t>A </a:t>
            </a:r>
            <a:r>
              <a:rPr lang="hu-HU" sz="1400" dirty="0" err="1"/>
              <a:t>request</a:t>
            </a:r>
            <a:r>
              <a:rPr lang="hu-HU" sz="1400" dirty="0"/>
              <a:t> </a:t>
            </a:r>
            <a:r>
              <a:rPr lang="hu-HU" sz="1400" dirty="0" err="1"/>
              <a:t>scope-ban</a:t>
            </a:r>
            <a:r>
              <a:rPr lang="hu-HU" sz="1400" dirty="0"/>
              <a:t> kezelt attribútumok </a:t>
            </a:r>
            <a:r>
              <a:rPr lang="hu-HU" sz="1400" dirty="0" smtClean="0"/>
              <a:t>életciklusát figyeli</a:t>
            </a:r>
            <a:r>
              <a:rPr lang="hu-HU" sz="1400" dirty="0"/>
              <a:t/>
            </a:r>
            <a:br>
              <a:rPr lang="hu-HU" sz="1400" dirty="0"/>
            </a:br>
            <a:endParaRPr lang="hu-HU" sz="1800" dirty="0" smtClean="0"/>
          </a:p>
        </p:txBody>
      </p:sp>
    </p:spTree>
    <p:extLst>
      <p:ext uri="{BB962C8B-B14F-4D97-AF65-F5344CB8AC3E}">
        <p14:creationId xmlns:p14="http://schemas.microsoft.com/office/powerpoint/2010/main" val="13552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Filter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 smtClean="0"/>
              <a:t>Kéréseket szűr </a:t>
            </a:r>
          </a:p>
          <a:p>
            <a:r>
              <a:rPr lang="hu-HU" sz="1800" dirty="0"/>
              <a:t>Deklaráció </a:t>
            </a:r>
            <a:endParaRPr lang="hu-HU" sz="1800" dirty="0" smtClean="0"/>
          </a:p>
          <a:p>
            <a:pPr lvl="1"/>
            <a:r>
              <a:rPr lang="hu-HU" sz="1800" dirty="0" err="1"/>
              <a:t>w</a:t>
            </a:r>
            <a:r>
              <a:rPr lang="hu-HU" sz="1800" dirty="0" err="1" smtClean="0"/>
              <a:t>eb.xml</a:t>
            </a:r>
            <a:endParaRPr lang="hu-HU" sz="1800" dirty="0"/>
          </a:p>
          <a:p>
            <a:pPr lvl="1"/>
            <a:r>
              <a:rPr lang="hu-HU" sz="1400" dirty="0" smtClean="0"/>
              <a:t>@</a:t>
            </a:r>
            <a:r>
              <a:rPr lang="hu-HU" sz="1400" dirty="0" err="1" smtClean="0"/>
              <a:t>WebFilter</a:t>
            </a:r>
            <a:endParaRPr lang="hu-HU" sz="1400" dirty="0" smtClean="0"/>
          </a:p>
          <a:p>
            <a:pPr lvl="1"/>
            <a:r>
              <a:rPr lang="hu-HU" sz="1400" dirty="0" err="1" smtClean="0"/>
              <a:t>ServletContext.addFilter</a:t>
            </a:r>
            <a:endParaRPr lang="hu-HU" sz="1400" dirty="0"/>
          </a:p>
          <a:p>
            <a:r>
              <a:rPr lang="hu-HU" sz="1800" dirty="0" err="1" smtClean="0"/>
              <a:t>FilterConfig</a:t>
            </a:r>
            <a:endParaRPr lang="hu-HU" sz="1800" dirty="0" smtClean="0"/>
          </a:p>
          <a:p>
            <a:r>
              <a:rPr lang="hu-HU" sz="1800" dirty="0" smtClean="0"/>
              <a:t>Láncolt technika</a:t>
            </a:r>
            <a:endParaRPr lang="hu-HU" sz="1800" dirty="0" smtClean="0"/>
          </a:p>
        </p:txBody>
      </p:sp>
      <p:sp>
        <p:nvSpPr>
          <p:cNvPr id="4" name="Téglalap 3"/>
          <p:cNvSpPr/>
          <p:nvPr/>
        </p:nvSpPr>
        <p:spPr>
          <a:xfrm>
            <a:off x="4139952" y="2076246"/>
            <a:ext cx="2592288" cy="19966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Filter1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4572000" y="2515578"/>
            <a:ext cx="2160240" cy="13633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Filter2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004048" y="2940342"/>
            <a:ext cx="1728192" cy="68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Servlet</a:t>
            </a:r>
            <a:endParaRPr lang="hu-HU" dirty="0"/>
          </a:p>
        </p:txBody>
      </p:sp>
      <p:cxnSp>
        <p:nvCxnSpPr>
          <p:cNvPr id="7" name="Egyenes összekötő nyíllal 6"/>
          <p:cNvCxnSpPr>
            <a:stCxn id="9" idx="2"/>
            <a:endCxn id="4" idx="0"/>
          </p:cNvCxnSpPr>
          <p:nvPr/>
        </p:nvCxnSpPr>
        <p:spPr>
          <a:xfrm>
            <a:off x="5436094" y="1733464"/>
            <a:ext cx="2" cy="342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>
            <a:stCxn id="4" idx="2"/>
            <a:endCxn id="10" idx="0"/>
          </p:cNvCxnSpPr>
          <p:nvPr/>
        </p:nvCxnSpPr>
        <p:spPr>
          <a:xfrm flipH="1">
            <a:off x="5436093" y="4072888"/>
            <a:ext cx="3" cy="293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5094590" y="1364132"/>
            <a:ext cx="68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Hívás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4869720" y="4366065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Eredmény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CCC4CA-4BEB-4510-824C-DF43798E36B9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29528</TotalTime>
  <Words>53</Words>
  <Application>Microsoft Office PowerPoint</Application>
  <PresentationFormat>Diavetítés a képernyőre (16:10 oldalarány)</PresentationFormat>
  <Paragraphs>41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Belső oktatás</vt:lpstr>
      <vt:lpstr>Listener</vt:lpstr>
      <vt:lpstr>Servlet Context</vt:lpstr>
      <vt:lpstr>HTTP session</vt:lpstr>
      <vt:lpstr>Servlet Request/Resonse</vt:lpstr>
      <vt:lpstr>Filter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155</cp:revision>
  <dcterms:created xsi:type="dcterms:W3CDTF">2015-01-23T10:54:52Z</dcterms:created>
  <dcterms:modified xsi:type="dcterms:W3CDTF">2015-07-06T09:12:35Z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