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76" r:id="rId15"/>
    <p:sldId id="267" r:id="rId16"/>
    <p:sldId id="274" r:id="rId17"/>
    <p:sldId id="275" r:id="rId18"/>
    <p:sldId id="268" r:id="rId19"/>
    <p:sldId id="269" r:id="rId20"/>
    <p:sldId id="270" r:id="rId21"/>
    <p:sldId id="265" r:id="rId22"/>
    <p:sldId id="271" r:id="rId23"/>
    <p:sldId id="272" r:id="rId24"/>
    <p:sldId id="273" r:id="rId2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Spring </a:t>
            </a:r>
            <a:r>
              <a:rPr lang="hu-HU" dirty="0" smtClean="0"/>
              <a:t>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CRUD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JpaRepository</a:t>
            </a:r>
            <a:r>
              <a:rPr lang="hu-HU" dirty="0" smtClean="0"/>
              <a:t> által definiált metódusok használata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Implemetáció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/>
              <a:t>SimpleJpaRepository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27584" y="1921396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@</a:t>
            </a:r>
            <a:r>
              <a:rPr lang="hu-HU" sz="1400" dirty="0" err="1"/>
              <a:t>Repository</a:t>
            </a:r>
            <a:endParaRPr lang="hu-HU" sz="1400" dirty="0"/>
          </a:p>
          <a:p>
            <a:pPr marL="0" indent="0">
              <a:buNone/>
            </a:pPr>
            <a:r>
              <a:rPr lang="en-US" sz="1400" dirty="0"/>
              <a:t>public interface </a:t>
            </a:r>
            <a:r>
              <a:rPr lang="en-US" sz="1400" dirty="0" err="1"/>
              <a:t>UserDAO</a:t>
            </a:r>
            <a:r>
              <a:rPr lang="en-US" sz="1400" dirty="0"/>
              <a:t> extends </a:t>
            </a:r>
            <a:r>
              <a:rPr lang="en-US" sz="1400" b="1" dirty="0" err="1"/>
              <a:t>JpaRepository</a:t>
            </a:r>
            <a:r>
              <a:rPr lang="en-US" sz="1400" dirty="0"/>
              <a:t>&lt;User, Long&gt;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User </a:t>
            </a:r>
            <a:r>
              <a:rPr lang="en-US" sz="1400" dirty="0" err="1"/>
              <a:t>findUserByName</a:t>
            </a:r>
            <a:r>
              <a:rPr lang="en-US" sz="1400" dirty="0"/>
              <a:t>(@</a:t>
            </a:r>
            <a:r>
              <a:rPr lang="en-US" sz="1400" dirty="0" err="1"/>
              <a:t>Param</a:t>
            </a:r>
            <a:r>
              <a:rPr lang="en-US" sz="1400" dirty="0"/>
              <a:t>("</a:t>
            </a:r>
            <a:r>
              <a:rPr lang="en-US" sz="1400" dirty="0" err="1"/>
              <a:t>userName</a:t>
            </a:r>
            <a:r>
              <a:rPr lang="en-US" sz="1400" dirty="0"/>
              <a:t>") String name) throws Exception</a:t>
            </a:r>
            <a:r>
              <a:rPr lang="en-US" sz="1400" dirty="0" smtClean="0"/>
              <a:t>;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strategies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CREATE </a:t>
            </a:r>
            <a:endParaRPr lang="hu-HU" dirty="0" smtClean="0"/>
          </a:p>
          <a:p>
            <a:pPr lvl="1"/>
            <a:r>
              <a:rPr lang="hu-HU" dirty="0" smtClean="0"/>
              <a:t>Az interfész alapján legyártja a lekérdezéseket</a:t>
            </a:r>
          </a:p>
          <a:p>
            <a:r>
              <a:rPr lang="hu-HU" dirty="0" smtClean="0"/>
              <a:t>USE_DECLARED_QUERY</a:t>
            </a:r>
          </a:p>
          <a:p>
            <a:pPr lvl="1"/>
            <a:r>
              <a:rPr lang="hu-HU" dirty="0" smtClean="0"/>
              <a:t>Előre definiált lekérdezéseket használ</a:t>
            </a:r>
          </a:p>
          <a:p>
            <a:r>
              <a:rPr lang="hu-HU" dirty="0" smtClean="0"/>
              <a:t>CREATE_IF_NOT_FOUND</a:t>
            </a:r>
          </a:p>
          <a:p>
            <a:pPr lvl="1"/>
            <a:r>
              <a:rPr lang="hu-HU" dirty="0" smtClean="0"/>
              <a:t>A kettő keveréke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996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lekérdezés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Query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/>
              <a:t>NamedQuery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27584" y="1921396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@Query("select r from Role r where r.name</a:t>
            </a:r>
            <a:r>
              <a:rPr lang="en-US" sz="1400" dirty="0" smtClean="0"/>
              <a:t>=?</a:t>
            </a:r>
            <a:r>
              <a:rPr lang="hu-HU" sz="1400" dirty="0"/>
              <a:t>1</a:t>
            </a:r>
            <a:r>
              <a:rPr lang="en-US" sz="1400" dirty="0" smtClean="0"/>
              <a:t>")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Role </a:t>
            </a:r>
            <a:r>
              <a:rPr lang="en-US" sz="1400" dirty="0" err="1"/>
              <a:t>findRoleByName</a:t>
            </a:r>
            <a:r>
              <a:rPr lang="en-US" sz="1400" dirty="0"/>
              <a:t>(String name) throws Exception;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3289548"/>
            <a:ext cx="8229600" cy="13357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User</a:t>
            </a:r>
            <a:r>
              <a:rPr lang="hu-HU" sz="1400" dirty="0"/>
              <a:t> </a:t>
            </a:r>
            <a:r>
              <a:rPr lang="hu-HU" sz="1400" dirty="0" err="1"/>
              <a:t>findUserByName</a:t>
            </a:r>
            <a:r>
              <a:rPr lang="hu-HU" sz="1400" dirty="0"/>
              <a:t>(@</a:t>
            </a:r>
            <a:r>
              <a:rPr lang="hu-HU" sz="1400" dirty="0" err="1"/>
              <a:t>Param</a:t>
            </a:r>
            <a:r>
              <a:rPr lang="hu-HU" sz="1400" dirty="0"/>
              <a:t>("</a:t>
            </a:r>
            <a:r>
              <a:rPr lang="hu-HU" sz="1400" dirty="0" err="1"/>
              <a:t>userName</a:t>
            </a:r>
            <a:r>
              <a:rPr lang="hu-HU" sz="1400" dirty="0"/>
              <a:t>")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name</a:t>
            </a:r>
            <a:r>
              <a:rPr lang="hu-HU" sz="1400" dirty="0"/>
              <a:t>)</a:t>
            </a:r>
            <a:r>
              <a:rPr lang="en-US" sz="1400" dirty="0" smtClean="0"/>
              <a:t>throws </a:t>
            </a:r>
            <a:r>
              <a:rPr lang="en-US" sz="1400" dirty="0"/>
              <a:t>Exception</a:t>
            </a:r>
            <a:r>
              <a:rPr lang="en-US" sz="1400" dirty="0" smtClean="0"/>
              <a:t>;</a:t>
            </a:r>
            <a:endParaRPr lang="hu-HU" sz="1400" dirty="0" smtClean="0"/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NamedQuery</a:t>
            </a:r>
            <a:r>
              <a:rPr lang="hu-HU" sz="1400" dirty="0"/>
              <a:t>(</a:t>
            </a:r>
            <a:r>
              <a:rPr lang="hu-HU" sz="1400" dirty="0" err="1"/>
              <a:t>name</a:t>
            </a:r>
            <a:r>
              <a:rPr lang="hu-HU" sz="1400" dirty="0"/>
              <a:t> = "</a:t>
            </a:r>
            <a:r>
              <a:rPr lang="hu-HU" sz="1400" dirty="0" err="1"/>
              <a:t>User.findUserByName</a:t>
            </a:r>
            <a:r>
              <a:rPr lang="hu-HU" sz="1400" dirty="0"/>
              <a:t>", </a:t>
            </a:r>
            <a:r>
              <a:rPr lang="hu-HU" sz="1400" dirty="0" err="1"/>
              <a:t>query</a:t>
            </a:r>
            <a:r>
              <a:rPr lang="hu-HU" sz="1400" dirty="0"/>
              <a:t> = "SELECT u FROM </a:t>
            </a:r>
            <a:r>
              <a:rPr lang="hu-HU" sz="1400" dirty="0" err="1"/>
              <a:t>User</a:t>
            </a:r>
            <a:r>
              <a:rPr lang="hu-HU" sz="1400" dirty="0"/>
              <a:t> u  WHERE </a:t>
            </a:r>
            <a:r>
              <a:rPr lang="hu-HU" sz="1400" dirty="0" err="1"/>
              <a:t>u.userName</a:t>
            </a:r>
            <a:r>
              <a:rPr lang="hu-HU" sz="1400" dirty="0"/>
              <a:t> = :</a:t>
            </a:r>
            <a:r>
              <a:rPr lang="hu-HU" sz="1400" dirty="0" err="1"/>
              <a:t>userName</a:t>
            </a:r>
            <a:r>
              <a:rPr lang="hu-HU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public class User extends </a:t>
            </a:r>
            <a:r>
              <a:rPr lang="en-US" sz="1400" dirty="0" err="1"/>
              <a:t>BaseEntity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9263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nativeQuery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nativeQuery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539552" y="2142101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Modifying</a:t>
            </a:r>
            <a:endParaRPr lang="hu-HU" sz="1400" dirty="0"/>
          </a:p>
          <a:p>
            <a:pPr marL="0" indent="0">
              <a:buNone/>
            </a:pPr>
            <a:r>
              <a:rPr lang="en-US" sz="1400" dirty="0"/>
              <a:t>@Query(value </a:t>
            </a:r>
            <a:r>
              <a:rPr lang="en-US" sz="1400" dirty="0" smtClean="0"/>
              <a:t>=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hu-HU" sz="1400" dirty="0"/>
              <a:t>	</a:t>
            </a:r>
            <a:r>
              <a:rPr lang="hu-HU" sz="1400" dirty="0" smtClean="0"/>
              <a:t> </a:t>
            </a:r>
            <a:r>
              <a:rPr lang="en-US" sz="1400" dirty="0" smtClean="0"/>
              <a:t>"</a:t>
            </a:r>
            <a:r>
              <a:rPr lang="en-US" sz="1400" dirty="0"/>
              <a:t>insert into </a:t>
            </a:r>
            <a:r>
              <a:rPr lang="en-US" sz="1400" dirty="0" err="1"/>
              <a:t>user_role_sw</a:t>
            </a:r>
            <a:r>
              <a:rPr lang="en-US" sz="1400" dirty="0"/>
              <a:t> (ROLES_ID, USER_ID) VALUES (?1</a:t>
            </a:r>
            <a:r>
              <a:rPr lang="en-US" sz="1400" dirty="0" smtClean="0"/>
              <a:t>,</a:t>
            </a:r>
            <a:r>
              <a:rPr lang="hu-HU" sz="1400" dirty="0" smtClean="0"/>
              <a:t> </a:t>
            </a:r>
            <a:r>
              <a:rPr lang="en-US" sz="1400" dirty="0" smtClean="0"/>
              <a:t>?</a:t>
            </a:r>
            <a:r>
              <a:rPr lang="en-US" sz="1400" dirty="0"/>
              <a:t>2)", </a:t>
            </a:r>
            <a:r>
              <a:rPr lang="en-US" sz="1400" b="1" dirty="0" err="1"/>
              <a:t>nativeQuery</a:t>
            </a:r>
            <a:r>
              <a:rPr lang="en-US" sz="1400" b="1" dirty="0"/>
              <a:t> = true)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addRoleToUser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/>
              <a:t>) throws Exception;</a:t>
            </a:r>
          </a:p>
        </p:txBody>
      </p:sp>
    </p:spTree>
    <p:extLst>
      <p:ext uri="{BB962C8B-B14F-4D97-AF65-F5344CB8AC3E}">
        <p14:creationId xmlns:p14="http://schemas.microsoft.com/office/powerpoint/2010/main" val="17520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lekérdezés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find…By, read…By, query…By, </a:t>
            </a:r>
            <a:r>
              <a:rPr lang="en-US" dirty="0" smtClean="0"/>
              <a:t>count…By,</a:t>
            </a:r>
            <a:r>
              <a:rPr lang="hu-HU" dirty="0" smtClean="0"/>
              <a:t> </a:t>
            </a:r>
            <a:r>
              <a:rPr lang="en-US" dirty="0" smtClean="0"/>
              <a:t>get…By</a:t>
            </a:r>
            <a:endParaRPr lang="hu-HU" dirty="0" smtClean="0"/>
          </a:p>
          <a:p>
            <a:r>
              <a:rPr lang="hu-HU" dirty="0" smtClean="0"/>
              <a:t>AND,OR,</a:t>
            </a:r>
            <a:r>
              <a:rPr lang="hu-HU" dirty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,</a:t>
            </a:r>
          </a:p>
          <a:p>
            <a:r>
              <a:rPr lang="hu-HU" dirty="0" err="1" smtClean="0"/>
              <a:t>LessThan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err="1" smtClean="0"/>
              <a:t>GreaterThan</a:t>
            </a:r>
            <a:r>
              <a:rPr lang="hu-HU" dirty="0"/>
              <a:t>, </a:t>
            </a:r>
            <a:r>
              <a:rPr lang="hu-HU" dirty="0" err="1"/>
              <a:t>IgnoreCase</a:t>
            </a:r>
            <a:r>
              <a:rPr lang="hu-HU" dirty="0"/>
              <a:t> , </a:t>
            </a:r>
            <a:r>
              <a:rPr lang="hu-HU" dirty="0" err="1"/>
              <a:t>Asc</a:t>
            </a:r>
            <a:r>
              <a:rPr lang="hu-HU" dirty="0"/>
              <a:t> </a:t>
            </a:r>
            <a:r>
              <a:rPr lang="hu-HU" dirty="0" smtClean="0"/>
              <a:t>, </a:t>
            </a:r>
            <a:r>
              <a:rPr lang="hu-HU" dirty="0" err="1" smtClean="0"/>
              <a:t>Desc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Tulajdonságok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3745612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Person</a:t>
            </a:r>
            <a:r>
              <a:rPr lang="hu-HU" sz="1400" dirty="0"/>
              <a:t>&gt; </a:t>
            </a:r>
            <a:r>
              <a:rPr lang="hu-HU" sz="1400" dirty="0" err="1"/>
              <a:t>findByJobJobDescr</a:t>
            </a:r>
            <a:r>
              <a:rPr lang="hu-HU" sz="1400" dirty="0"/>
              <a:t>(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jobDescr</a:t>
            </a:r>
            <a:r>
              <a:rPr lang="hu-HU" sz="1400" dirty="0"/>
              <a:t>)</a:t>
            </a:r>
            <a:endParaRPr lang="hu-HU" sz="140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827584" y="2646979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Person</a:t>
            </a:r>
            <a:r>
              <a:rPr lang="hu-HU" sz="1400" dirty="0"/>
              <a:t>&gt; </a:t>
            </a:r>
            <a:r>
              <a:rPr lang="hu-HU" sz="1400" dirty="0" err="1"/>
              <a:t>findByFirstNameAndLastName</a:t>
            </a:r>
            <a:r>
              <a:rPr lang="hu-HU" sz="1400" dirty="0"/>
              <a:t>(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firstName</a:t>
            </a:r>
            <a:r>
              <a:rPr lang="hu-HU" sz="1400" dirty="0"/>
              <a:t>, </a:t>
            </a:r>
            <a:r>
              <a:rPr lang="hu-HU" sz="1400" dirty="0" err="1"/>
              <a:t>String</a:t>
            </a:r>
            <a:r>
              <a:rPr lang="hu-HU" sz="1400" dirty="0"/>
              <a:t> </a:t>
            </a:r>
            <a:r>
              <a:rPr lang="hu-HU" sz="1400" dirty="0" err="1"/>
              <a:t>lastName</a:t>
            </a:r>
            <a:r>
              <a:rPr lang="hu-HU" sz="1400" dirty="0" smtClean="0"/>
              <a:t>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4135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implementáció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</a:t>
            </a:r>
            <a:r>
              <a:rPr lang="hu-HU" dirty="0" err="1" smtClean="0"/>
              <a:t>Interface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Spring Data </a:t>
            </a:r>
            <a:r>
              <a:rPr lang="hu-HU" dirty="0" err="1"/>
              <a:t>I</a:t>
            </a:r>
            <a:r>
              <a:rPr lang="hu-HU" dirty="0" err="1" smtClean="0"/>
              <a:t>nterace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27584" y="1921396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interface</a:t>
            </a:r>
            <a:r>
              <a:rPr lang="hu-HU" sz="1400" dirty="0"/>
              <a:t> </a:t>
            </a:r>
            <a:r>
              <a:rPr lang="hu-HU" sz="1400" dirty="0" err="1"/>
              <a:t>RoleDAOCustom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en-US" sz="1400" dirty="0" smtClean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/>
              <a:t>) throws Exception;</a:t>
            </a:r>
          </a:p>
          <a:p>
            <a:pPr marL="0" indent="0">
              <a:buNone/>
            </a:pPr>
            <a:r>
              <a:rPr lang="hu-HU" sz="1400" dirty="0" smtClean="0"/>
              <a:t>}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3793604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Repository</a:t>
            </a:r>
            <a:endParaRPr lang="hu-HU" sz="1400" dirty="0"/>
          </a:p>
          <a:p>
            <a:pPr marL="0" indent="0">
              <a:buNone/>
            </a:pPr>
            <a:r>
              <a:rPr lang="en-US" sz="1400" dirty="0"/>
              <a:t>public interface </a:t>
            </a:r>
            <a:r>
              <a:rPr lang="en-US" sz="1400" dirty="0" err="1"/>
              <a:t>RoleDAO</a:t>
            </a:r>
            <a:r>
              <a:rPr lang="en-US" sz="1400" dirty="0"/>
              <a:t> extends </a:t>
            </a:r>
            <a:r>
              <a:rPr lang="en-US" sz="1400" dirty="0" err="1"/>
              <a:t>JpaRepository</a:t>
            </a:r>
            <a:r>
              <a:rPr lang="en-US" sz="1400" dirty="0"/>
              <a:t>&lt;Role, Long&gt;, </a:t>
            </a:r>
            <a:r>
              <a:rPr lang="en-US" sz="1400" dirty="0" err="1"/>
              <a:t>RoleDAOCustom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315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implementáció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27584" y="1921396"/>
            <a:ext cx="8229600" cy="315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RoleDAOImpl</a:t>
            </a:r>
            <a:r>
              <a:rPr lang="en-US" sz="1400" dirty="0"/>
              <a:t> implements </a:t>
            </a:r>
            <a:r>
              <a:rPr lang="en-US" sz="1400" dirty="0" err="1"/>
              <a:t>RoleDAOCustom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UserDAO</a:t>
            </a:r>
            <a:r>
              <a:rPr lang="hu-HU" sz="1400" dirty="0" smtClean="0"/>
              <a:t> </a:t>
            </a:r>
            <a:r>
              <a:rPr lang="hu-HU" sz="1400" dirty="0" err="1"/>
              <a:t>userDAO</a:t>
            </a:r>
            <a:r>
              <a:rPr lang="hu-HU" sz="1400" dirty="0"/>
              <a:t>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Autowired</a:t>
            </a:r>
            <a:r>
              <a:rPr lang="hu-HU" sz="1400" dirty="0"/>
              <a:t> </a:t>
            </a:r>
            <a:r>
              <a:rPr lang="hu-HU" sz="1400" dirty="0" err="1" smtClean="0"/>
              <a:t>RoleDAO</a:t>
            </a:r>
            <a:r>
              <a:rPr lang="hu-HU" sz="1400" dirty="0" smtClean="0"/>
              <a:t> </a:t>
            </a:r>
            <a:r>
              <a:rPr lang="hu-HU" sz="1400" dirty="0" err="1"/>
              <a:t>roleDAO</a:t>
            </a:r>
            <a:r>
              <a:rPr lang="hu-HU" sz="1400" dirty="0"/>
              <a:t>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Override</a:t>
            </a:r>
            <a:endParaRPr lang="hu-HU" sz="1400" dirty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removeRoleFromUser</a:t>
            </a:r>
            <a:r>
              <a:rPr lang="en-US" sz="1400" dirty="0"/>
              <a:t>(Long </a:t>
            </a:r>
            <a:r>
              <a:rPr lang="en-US" sz="1400" dirty="0" err="1"/>
              <a:t>roleId</a:t>
            </a:r>
            <a:r>
              <a:rPr lang="en-US" sz="1400" dirty="0"/>
              <a:t>, Long </a:t>
            </a:r>
            <a:r>
              <a:rPr lang="en-US" sz="1400" dirty="0" err="1"/>
              <a:t>userId</a:t>
            </a:r>
            <a:r>
              <a:rPr lang="en-US" sz="1400" dirty="0"/>
              <a:t>) throws Exception {</a:t>
            </a:r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/>
              <a:t>user</a:t>
            </a:r>
            <a:r>
              <a:rPr lang="hu-HU" sz="1400" dirty="0"/>
              <a:t> = </a:t>
            </a:r>
            <a:r>
              <a:rPr lang="hu-HU" sz="1400" dirty="0" err="1"/>
              <a:t>userDAO.findOne</a:t>
            </a:r>
            <a:r>
              <a:rPr lang="hu-HU" sz="1400" dirty="0"/>
              <a:t>(</a:t>
            </a:r>
            <a:r>
              <a:rPr lang="hu-HU" sz="1400" dirty="0" err="1"/>
              <a:t>userId</a:t>
            </a:r>
            <a:r>
              <a:rPr lang="hu-HU" sz="1400" dirty="0"/>
              <a:t>);</a:t>
            </a:r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err="1" smtClean="0"/>
              <a:t>user.getRoles</a:t>
            </a:r>
            <a:r>
              <a:rPr lang="hu-HU" sz="1400" dirty="0"/>
              <a:t>().</a:t>
            </a:r>
            <a:r>
              <a:rPr lang="hu-HU" sz="1400" dirty="0" err="1"/>
              <a:t>remove</a:t>
            </a:r>
            <a:r>
              <a:rPr lang="hu-HU" sz="1400" dirty="0"/>
              <a:t>(</a:t>
            </a:r>
            <a:r>
              <a:rPr lang="hu-HU" sz="1400" dirty="0" err="1"/>
              <a:t>roleDAO.findOne</a:t>
            </a:r>
            <a:r>
              <a:rPr lang="hu-HU" sz="1400" dirty="0"/>
              <a:t>(</a:t>
            </a:r>
            <a:r>
              <a:rPr lang="hu-HU" sz="1400" dirty="0" err="1"/>
              <a:t>roleId</a:t>
            </a:r>
            <a:r>
              <a:rPr lang="hu-HU" sz="1400" dirty="0"/>
              <a:t>));</a:t>
            </a:r>
          </a:p>
          <a:p>
            <a:pPr marL="0" indent="0">
              <a:buNone/>
            </a:pPr>
            <a:r>
              <a:rPr lang="hu-HU" sz="1400" dirty="0" smtClean="0"/>
              <a:t> </a:t>
            </a:r>
            <a:r>
              <a:rPr lang="hu-HU" sz="1400" dirty="0" err="1" smtClean="0"/>
              <a:t>userDAO.save</a:t>
            </a:r>
            <a:r>
              <a:rPr lang="hu-HU" sz="1400" dirty="0" smtClean="0"/>
              <a:t>(</a:t>
            </a:r>
            <a:r>
              <a:rPr lang="hu-HU" sz="1400" dirty="0" err="1" smtClean="0"/>
              <a:t>user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}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implementáció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Spring Data implementációt és a saját </a:t>
            </a:r>
            <a:r>
              <a:rPr lang="hu-HU" dirty="0" err="1" smtClean="0"/>
              <a:t>implmentációt</a:t>
            </a:r>
            <a:r>
              <a:rPr lang="hu-HU" dirty="0" smtClean="0"/>
              <a:t> össze kell kötni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55576" y="2353444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/>
              <a:t>base-package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hu.neuron.java.core</a:t>
            </a:r>
            <a:r>
              <a:rPr lang="hu-HU" sz="1400" i="1" dirty="0"/>
              <a:t>"</a:t>
            </a:r>
          </a:p>
          <a:p>
            <a:pPr marL="0" indent="0">
              <a:buNone/>
            </a:pPr>
            <a:r>
              <a:rPr lang="hu-HU" sz="1400" dirty="0" smtClean="0"/>
              <a:t>		 </a:t>
            </a:r>
            <a:r>
              <a:rPr lang="hu-HU" sz="1400" dirty="0" err="1" smtClean="0"/>
              <a:t>repository-impl-postfix</a:t>
            </a:r>
            <a:r>
              <a:rPr lang="hu-HU" sz="1400" dirty="0"/>
              <a:t>=</a:t>
            </a:r>
            <a:r>
              <a:rPr lang="hu-HU" sz="1400" i="1" dirty="0"/>
              <a:t>"</a:t>
            </a:r>
            <a:r>
              <a:rPr lang="hu-HU" sz="1400" i="1" dirty="0" err="1"/>
              <a:t>Impl</a:t>
            </a:r>
            <a:r>
              <a:rPr lang="hu-HU" sz="1400" i="1" dirty="0"/>
              <a:t>" 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384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</a:t>
            </a:r>
            <a:endParaRPr lang="hu-HU" dirty="0"/>
          </a:p>
        </p:txBody>
      </p:sp>
      <p:pic>
        <p:nvPicPr>
          <p:cNvPr id="9218" name="Picture 2" descr="Basic flow of Spring Data JP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969258"/>
            <a:ext cx="4500238" cy="4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org.springframework.data.domain.Sort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55576" y="2353444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DESC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hu-HU" sz="1400" dirty="0"/>
              <a:t>List&lt;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users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(sort)</a:t>
            </a:r>
          </a:p>
        </p:txBody>
      </p:sp>
    </p:spTree>
    <p:extLst>
      <p:ext uri="{BB962C8B-B14F-4D97-AF65-F5344CB8AC3E}">
        <p14:creationId xmlns:p14="http://schemas.microsoft.com/office/powerpoint/2010/main" val="22709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Spring </a:t>
            </a:r>
            <a:r>
              <a:rPr lang="hu-HU" dirty="0" smtClean="0"/>
              <a:t>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 hozzáférés absztrakt magvalósítása</a:t>
            </a:r>
          </a:p>
          <a:p>
            <a:r>
              <a:rPr lang="hu-HU" dirty="0" smtClean="0"/>
              <a:t>CRUD </a:t>
            </a:r>
            <a:r>
              <a:rPr lang="hu-HU" dirty="0"/>
              <a:t>műveletek </a:t>
            </a:r>
            <a:r>
              <a:rPr lang="hu-HU" dirty="0" smtClean="0"/>
              <a:t>támogatása</a:t>
            </a:r>
          </a:p>
          <a:p>
            <a:r>
              <a:rPr lang="hu-HU" dirty="0" smtClean="0"/>
              <a:t>Rendezés </a:t>
            </a:r>
            <a:r>
              <a:rPr lang="hu-HU" dirty="0"/>
              <a:t>és a lapozás</a:t>
            </a:r>
            <a:endParaRPr lang="hu-HU" dirty="0" smtClean="0"/>
          </a:p>
          <a:p>
            <a:r>
              <a:rPr lang="hu-HU" dirty="0"/>
              <a:t>Interfészek </a:t>
            </a:r>
            <a:r>
              <a:rPr lang="hu-HU" dirty="0" smtClean="0"/>
              <a:t>definiálása</a:t>
            </a:r>
          </a:p>
          <a:p>
            <a:r>
              <a:rPr lang="hu-HU" dirty="0"/>
              <a:t>Egyszerűbb esetben implementáció nem szükséges</a:t>
            </a:r>
          </a:p>
        </p:txBody>
      </p:sp>
    </p:spTree>
    <p:extLst>
      <p:ext uri="{BB962C8B-B14F-4D97-AF65-F5344CB8AC3E}">
        <p14:creationId xmlns:p14="http://schemas.microsoft.com/office/powerpoint/2010/main" val="22374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Lapozás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org.springframework.data.domain.PageRequest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683568" y="2209428"/>
            <a:ext cx="8229600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Sort </a:t>
            </a:r>
            <a:r>
              <a:rPr lang="hu-HU" sz="1400" dirty="0" err="1"/>
              <a:t>sort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Sort</a:t>
            </a:r>
            <a:r>
              <a:rPr lang="hu-HU" sz="1400" dirty="0"/>
              <a:t>(</a:t>
            </a:r>
            <a:r>
              <a:rPr lang="hu-HU" sz="1400" dirty="0" err="1"/>
              <a:t>Sort.Direction.</a:t>
            </a:r>
            <a:r>
              <a:rPr lang="hu-HU" sz="1400" i="1" dirty="0" err="1"/>
              <a:t>ASC</a:t>
            </a:r>
            <a:r>
              <a:rPr lang="hu-HU" sz="1400" i="1" dirty="0"/>
              <a:t>, "</a:t>
            </a:r>
            <a:r>
              <a:rPr lang="hu-HU" sz="1400" i="1" dirty="0" err="1"/>
              <a:t>userName</a:t>
            </a:r>
            <a:r>
              <a:rPr lang="hu-HU" sz="1400" i="1" dirty="0"/>
              <a:t>");</a:t>
            </a:r>
          </a:p>
          <a:p>
            <a:pPr marL="0" indent="0">
              <a:buNone/>
            </a:pPr>
            <a:r>
              <a:rPr lang="fr-FR" sz="1400" dirty="0"/>
              <a:t>PageRequest pageable = new PageRequest(0, 10, sort);</a:t>
            </a:r>
          </a:p>
          <a:p>
            <a:pPr marL="0" indent="0">
              <a:buNone/>
            </a:pPr>
            <a:r>
              <a:rPr lang="hu-HU" sz="1400" dirty="0" err="1"/>
              <a:t>Page</a:t>
            </a:r>
            <a:r>
              <a:rPr lang="hu-HU" sz="1400" dirty="0"/>
              <a:t>&lt;</a:t>
            </a:r>
            <a:r>
              <a:rPr lang="hu-HU" sz="1400" dirty="0" err="1"/>
              <a:t>User</a:t>
            </a:r>
            <a:r>
              <a:rPr lang="hu-HU" sz="1400" dirty="0"/>
              <a:t>&gt; </a:t>
            </a:r>
            <a:r>
              <a:rPr lang="hu-HU" sz="1400" dirty="0" err="1"/>
              <a:t>userpage</a:t>
            </a:r>
            <a:r>
              <a:rPr lang="hu-HU" sz="1400" dirty="0"/>
              <a:t> = </a:t>
            </a:r>
            <a:r>
              <a:rPr lang="hu-HU" sz="1400" dirty="0" err="1"/>
              <a:t>dao.findAll</a:t>
            </a:r>
            <a:r>
              <a:rPr lang="hu-HU" sz="1400" dirty="0"/>
              <a:t>(</a:t>
            </a:r>
            <a:r>
              <a:rPr lang="hu-HU" sz="1400" dirty="0" err="1"/>
              <a:t>pageable</a:t>
            </a:r>
            <a:r>
              <a:rPr lang="hu-HU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2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Lapozás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getTotalPages</a:t>
            </a:r>
            <a:r>
              <a:rPr lang="hu-HU" dirty="0"/>
              <a:t>()</a:t>
            </a:r>
          </a:p>
          <a:p>
            <a:r>
              <a:rPr lang="hu-HU" dirty="0" err="1"/>
              <a:t>getTotalElements</a:t>
            </a:r>
            <a:r>
              <a:rPr lang="hu-HU" dirty="0" smtClean="0"/>
              <a:t>()</a:t>
            </a:r>
          </a:p>
          <a:p>
            <a:r>
              <a:rPr lang="hu-HU" dirty="0" err="1"/>
              <a:t>getNumber</a:t>
            </a:r>
            <a:r>
              <a:rPr lang="hu-HU" dirty="0"/>
              <a:t>()</a:t>
            </a:r>
          </a:p>
          <a:p>
            <a:r>
              <a:rPr lang="hu-HU" dirty="0" err="1"/>
              <a:t>getSize</a:t>
            </a:r>
            <a:r>
              <a:rPr lang="hu-HU" dirty="0"/>
              <a:t>()</a:t>
            </a:r>
          </a:p>
          <a:p>
            <a:r>
              <a:rPr lang="hu-HU" dirty="0" err="1"/>
              <a:t>getNumberOfElements</a:t>
            </a:r>
            <a:r>
              <a:rPr lang="hu-HU" dirty="0"/>
              <a:t>()</a:t>
            </a:r>
          </a:p>
          <a:p>
            <a:r>
              <a:rPr lang="hu-HU" dirty="0" err="1"/>
              <a:t>getContent</a:t>
            </a:r>
            <a:r>
              <a:rPr lang="hu-HU" dirty="0"/>
              <a:t>()</a:t>
            </a:r>
          </a:p>
          <a:p>
            <a:r>
              <a:rPr lang="hu-HU" dirty="0" err="1"/>
              <a:t>hasContent</a:t>
            </a:r>
            <a:r>
              <a:rPr lang="hu-HU" dirty="0" smtClean="0"/>
              <a:t>()</a:t>
            </a:r>
          </a:p>
          <a:p>
            <a:r>
              <a:rPr lang="hu-HU" dirty="0" err="1"/>
              <a:t>getSort</a:t>
            </a:r>
            <a:r>
              <a:rPr lang="hu-HU" dirty="0"/>
              <a:t>()</a:t>
            </a:r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isFirst</a:t>
            </a:r>
            <a:r>
              <a:rPr lang="hu-HU" dirty="0"/>
              <a:t>()</a:t>
            </a:r>
          </a:p>
          <a:p>
            <a:r>
              <a:rPr lang="hu-HU" dirty="0" err="1"/>
              <a:t>isLast</a:t>
            </a:r>
            <a:r>
              <a:rPr lang="hu-HU" dirty="0"/>
              <a:t>()</a:t>
            </a:r>
          </a:p>
          <a:p>
            <a:r>
              <a:rPr lang="hu-HU" dirty="0" err="1"/>
              <a:t>hasNext</a:t>
            </a:r>
            <a:r>
              <a:rPr lang="hu-HU" dirty="0"/>
              <a:t>()</a:t>
            </a:r>
          </a:p>
          <a:p>
            <a:r>
              <a:rPr lang="hu-HU" dirty="0" err="1"/>
              <a:t>hasPrevious</a:t>
            </a:r>
            <a:r>
              <a:rPr lang="hu-HU" dirty="0"/>
              <a:t>()</a:t>
            </a:r>
          </a:p>
          <a:p>
            <a:r>
              <a:rPr lang="hu-HU" dirty="0" err="1"/>
              <a:t>nextPageable</a:t>
            </a:r>
            <a:r>
              <a:rPr lang="hu-HU" dirty="0"/>
              <a:t>()</a:t>
            </a:r>
          </a:p>
          <a:p>
            <a:r>
              <a:rPr lang="hu-HU" dirty="0" err="1"/>
              <a:t>previousPageable</a:t>
            </a:r>
            <a:r>
              <a:rPr lang="hu-HU" dirty="0"/>
              <a:t>()</a:t>
            </a:r>
          </a:p>
          <a:p>
            <a:r>
              <a:rPr lang="hu-HU" dirty="0" smtClean="0"/>
              <a:t>map(</a:t>
            </a:r>
            <a:r>
              <a:rPr lang="hu-HU" dirty="0" err="1" smtClean="0"/>
              <a:t>Converter</a:t>
            </a:r>
            <a:r>
              <a:rPr lang="hu-HU" dirty="0" smtClean="0"/>
              <a:t>&lt;T,S&gt;)</a:t>
            </a:r>
          </a:p>
          <a:p>
            <a:r>
              <a:rPr lang="hu-HU" dirty="0" err="1" smtClean="0"/>
              <a:t>iterator</a:t>
            </a:r>
            <a:r>
              <a:rPr lang="hu-HU" dirty="0"/>
              <a:t>()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86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Spring </a:t>
            </a:r>
            <a:r>
              <a:rPr lang="hu-HU" dirty="0" smtClean="0"/>
              <a:t>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</a:t>
            </a:r>
            <a:r>
              <a:rPr lang="hu-HU" dirty="0" err="1"/>
              <a:t>alprojektet</a:t>
            </a:r>
            <a:r>
              <a:rPr lang="hu-HU" dirty="0"/>
              <a:t> tartalmaz, melyek különböző technológiákra </a:t>
            </a:r>
            <a:r>
              <a:rPr lang="hu-HU" dirty="0" smtClean="0"/>
              <a:t>épülnek:</a:t>
            </a:r>
          </a:p>
          <a:p>
            <a:pPr lvl="1"/>
            <a:r>
              <a:rPr lang="hu-HU" dirty="0" smtClean="0"/>
              <a:t>JPA</a:t>
            </a:r>
          </a:p>
          <a:p>
            <a:pPr lvl="1"/>
            <a:r>
              <a:rPr lang="hu-HU" dirty="0" smtClean="0"/>
              <a:t>JDBC</a:t>
            </a:r>
            <a:endParaRPr lang="hu-HU" dirty="0"/>
          </a:p>
          <a:p>
            <a:pPr lvl="1"/>
            <a:r>
              <a:rPr lang="hu-HU" dirty="0" smtClean="0"/>
              <a:t>REST</a:t>
            </a:r>
          </a:p>
          <a:p>
            <a:pPr lvl="1"/>
            <a:r>
              <a:rPr lang="hu-HU" dirty="0" err="1" smtClean="0"/>
              <a:t>MongoDB</a:t>
            </a:r>
            <a:endParaRPr lang="hu-HU" dirty="0"/>
          </a:p>
          <a:p>
            <a:pPr lvl="1"/>
            <a:r>
              <a:rPr lang="hu-HU" dirty="0" smtClean="0"/>
              <a:t>Neo4j</a:t>
            </a:r>
            <a:endParaRPr lang="hu-HU" dirty="0"/>
          </a:p>
          <a:p>
            <a:pPr lvl="1"/>
            <a:r>
              <a:rPr lang="hu-HU" dirty="0" err="1" smtClean="0"/>
              <a:t>Redis</a:t>
            </a:r>
            <a:endParaRPr lang="hu-HU" dirty="0"/>
          </a:p>
          <a:p>
            <a:pPr lvl="1"/>
            <a:r>
              <a:rPr lang="hu-HU" dirty="0" err="1" smtClean="0"/>
              <a:t>Hadoop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76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Spring Data </a:t>
            </a:r>
            <a:r>
              <a:rPr lang="hu-HU" b="1" dirty="0" smtClean="0"/>
              <a:t>JPA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Spring Data része</a:t>
            </a:r>
          </a:p>
          <a:p>
            <a:r>
              <a:rPr lang="hu-HU" dirty="0"/>
              <a:t>Meglévő Spring és JPA infrastruktúrára épül</a:t>
            </a:r>
          </a:p>
          <a:p>
            <a:r>
              <a:rPr lang="hu-HU" dirty="0"/>
              <a:t>Saját JPQL lekérdezések is megadhatóak annotációban</a:t>
            </a:r>
          </a:p>
          <a:p>
            <a:r>
              <a:rPr lang="hu-HU" dirty="0"/>
              <a:t>Saját implementáció is megadható</a:t>
            </a:r>
          </a:p>
          <a:p>
            <a:r>
              <a:rPr lang="hu-HU" dirty="0"/>
              <a:t>XML és </a:t>
            </a:r>
            <a:r>
              <a:rPr lang="hu-HU" dirty="0" err="1"/>
              <a:t>JavaConfig</a:t>
            </a:r>
            <a:r>
              <a:rPr lang="hu-HU" dirty="0"/>
              <a:t> támogatás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8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Spring Data </a:t>
            </a:r>
            <a:r>
              <a:rPr lang="hu-HU" b="1" dirty="0" smtClean="0"/>
              <a:t>JPA</a:t>
            </a:r>
            <a:endParaRPr lang="hu-HU" dirty="0"/>
          </a:p>
        </p:txBody>
      </p:sp>
      <p:pic>
        <p:nvPicPr>
          <p:cNvPr id="8194" name="Picture 2" descr="springdatajrepositor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74" y="1333500"/>
            <a:ext cx="677025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CrudRepository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save(S)</a:t>
            </a:r>
          </a:p>
          <a:p>
            <a:r>
              <a:rPr lang="en-US" dirty="0"/>
              <a:t>save(</a:t>
            </a:r>
            <a:r>
              <a:rPr lang="en-US" dirty="0" err="1"/>
              <a:t>Iterable</a:t>
            </a:r>
            <a:r>
              <a:rPr lang="en-US" dirty="0"/>
              <a:t>&lt;S&gt;)</a:t>
            </a:r>
          </a:p>
          <a:p>
            <a:r>
              <a:rPr lang="en-US" dirty="0" err="1"/>
              <a:t>findOne</a:t>
            </a:r>
            <a:r>
              <a:rPr lang="en-US" dirty="0"/>
              <a:t>(ID)</a:t>
            </a:r>
          </a:p>
          <a:p>
            <a:r>
              <a:rPr lang="en-US" dirty="0"/>
              <a:t>exists(ID)</a:t>
            </a:r>
          </a:p>
          <a:p>
            <a:r>
              <a:rPr lang="en-US" dirty="0" err="1"/>
              <a:t>findAll</a:t>
            </a:r>
            <a:r>
              <a:rPr lang="en-US" dirty="0"/>
              <a:t>()</a:t>
            </a:r>
          </a:p>
          <a:p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&lt;ID&gt;)</a:t>
            </a:r>
          </a:p>
          <a:p>
            <a:r>
              <a:rPr lang="en-US" dirty="0"/>
              <a:t>count()</a:t>
            </a:r>
          </a:p>
          <a:p>
            <a:r>
              <a:rPr lang="en-US" dirty="0"/>
              <a:t>delete(ID)</a:t>
            </a:r>
          </a:p>
          <a:p>
            <a:r>
              <a:rPr lang="en-US" dirty="0"/>
              <a:t>delete(T)</a:t>
            </a:r>
          </a:p>
          <a:p>
            <a:r>
              <a:rPr lang="en-US" dirty="0"/>
              <a:t>delete(</a:t>
            </a:r>
            <a:r>
              <a:rPr lang="en-US" dirty="0" err="1"/>
              <a:t>Iterable</a:t>
            </a:r>
            <a:r>
              <a:rPr lang="en-US" dirty="0"/>
              <a:t>&lt;? extends T&gt;)</a:t>
            </a:r>
          </a:p>
          <a:p>
            <a:r>
              <a:rPr lang="en-US" dirty="0" err="1"/>
              <a:t>deleteAll</a:t>
            </a:r>
            <a:r>
              <a:rPr lang="en-US" dirty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1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PagingAndSortingRepository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Pageable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JpaRepository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findAll</a:t>
            </a:r>
            <a:r>
              <a:rPr lang="hu-HU" dirty="0"/>
              <a:t>()</a:t>
            </a:r>
          </a:p>
          <a:p>
            <a:r>
              <a:rPr lang="hu-HU" dirty="0" err="1"/>
              <a:t>findAll</a:t>
            </a:r>
            <a:r>
              <a:rPr lang="hu-HU" dirty="0"/>
              <a:t>(Sort)</a:t>
            </a:r>
          </a:p>
          <a:p>
            <a:r>
              <a:rPr lang="hu-HU" dirty="0" err="1"/>
              <a:t>findAll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&lt;ID&gt;)</a:t>
            </a:r>
          </a:p>
          <a:p>
            <a:r>
              <a:rPr lang="hu-HU" dirty="0" err="1"/>
              <a:t>save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&lt;S&gt;)</a:t>
            </a:r>
          </a:p>
          <a:p>
            <a:r>
              <a:rPr lang="hu-HU" dirty="0" err="1"/>
              <a:t>flush</a:t>
            </a:r>
            <a:r>
              <a:rPr lang="hu-HU" dirty="0"/>
              <a:t>()</a:t>
            </a:r>
          </a:p>
          <a:p>
            <a:r>
              <a:rPr lang="hu-HU" dirty="0" err="1"/>
              <a:t>saveAndFlush</a:t>
            </a:r>
            <a:r>
              <a:rPr lang="hu-HU" dirty="0"/>
              <a:t>(S)</a:t>
            </a:r>
          </a:p>
          <a:p>
            <a:r>
              <a:rPr lang="hu-HU" dirty="0" err="1"/>
              <a:t>deleteInBatch</a:t>
            </a:r>
            <a:r>
              <a:rPr lang="hu-HU" dirty="0"/>
              <a:t>(</a:t>
            </a:r>
            <a:r>
              <a:rPr lang="hu-HU" dirty="0" err="1"/>
              <a:t>Iterable</a:t>
            </a:r>
            <a:r>
              <a:rPr lang="hu-HU" dirty="0"/>
              <a:t>&lt;T&gt;)</a:t>
            </a:r>
          </a:p>
          <a:p>
            <a:r>
              <a:rPr lang="hu-HU" dirty="0" err="1"/>
              <a:t>deleteAllInBatch</a:t>
            </a:r>
            <a:r>
              <a:rPr lang="hu-HU" dirty="0"/>
              <a:t>()</a:t>
            </a:r>
          </a:p>
          <a:p>
            <a:r>
              <a:rPr lang="hu-HU" dirty="0" err="1"/>
              <a:t>getOne</a:t>
            </a:r>
            <a:r>
              <a:rPr lang="hu-HU" dirty="0"/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13954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2823" y="1273324"/>
            <a:ext cx="8229600" cy="3771636"/>
          </a:xfrm>
        </p:spPr>
        <p:txBody>
          <a:bodyPr/>
          <a:lstStyle/>
          <a:p>
            <a:r>
              <a:rPr lang="hu-HU" dirty="0" smtClean="0"/>
              <a:t>XML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JAVA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27584" y="1921396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jpa</a:t>
            </a:r>
            <a:r>
              <a:rPr lang="hu-HU" sz="1400" dirty="0"/>
              <a:t>:</a:t>
            </a:r>
            <a:r>
              <a:rPr lang="hu-HU" sz="1400" dirty="0" err="1"/>
              <a:t>repositories</a:t>
            </a:r>
            <a:r>
              <a:rPr lang="hu-HU" sz="1400" dirty="0"/>
              <a:t> </a:t>
            </a:r>
            <a:r>
              <a:rPr lang="hu-HU" sz="1400" dirty="0" err="1" smtClean="0"/>
              <a:t>base-package</a:t>
            </a:r>
            <a:r>
              <a:rPr lang="hu-HU" sz="1400" dirty="0" smtClean="0"/>
              <a:t>=</a:t>
            </a:r>
            <a:r>
              <a:rPr lang="hu-HU" sz="1400" i="1" dirty="0" smtClean="0"/>
              <a:t>„</a:t>
            </a:r>
            <a:r>
              <a:rPr lang="hu-HU" sz="1400" i="1" dirty="0" err="1" smtClean="0"/>
              <a:t>hu.neuron.java.core</a:t>
            </a:r>
            <a:r>
              <a:rPr lang="hu-HU" sz="1400" i="1" dirty="0" smtClean="0"/>
              <a:t>”/&gt;</a:t>
            </a:r>
            <a:endParaRPr lang="hu-HU" sz="1400" dirty="0" smtClean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825239" y="3217540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/>
              <a:t>EnableJpaRepositories</a:t>
            </a:r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class</a:t>
            </a:r>
            <a:r>
              <a:rPr lang="hu-HU" sz="1400" dirty="0"/>
              <a:t> </a:t>
            </a:r>
            <a:r>
              <a:rPr lang="hu-HU" sz="1400" dirty="0" err="1"/>
              <a:t>Config</a:t>
            </a:r>
            <a:r>
              <a:rPr lang="hu-HU" sz="1400" dirty="0"/>
              <a:t> {}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19232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62597</TotalTime>
  <Words>449</Words>
  <Application>Microsoft Office PowerPoint</Application>
  <PresentationFormat>Diavetítés a képernyőre (16:10 oldalarány)</PresentationFormat>
  <Paragraphs>158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Spring Data</vt:lpstr>
      <vt:lpstr>Spring Data</vt:lpstr>
      <vt:lpstr>Spring Data JPA</vt:lpstr>
      <vt:lpstr>Spring Data JPA</vt:lpstr>
      <vt:lpstr>CrudRepository</vt:lpstr>
      <vt:lpstr>PagingAndSortingRepository</vt:lpstr>
      <vt:lpstr>JpaRepository</vt:lpstr>
      <vt:lpstr>konfiguráció</vt:lpstr>
      <vt:lpstr>CRUD</vt:lpstr>
      <vt:lpstr>Query lookup strategies</vt:lpstr>
      <vt:lpstr>Saját lekérdezés</vt:lpstr>
      <vt:lpstr>nativeQuery</vt:lpstr>
      <vt:lpstr>Saját lekérdezés</vt:lpstr>
      <vt:lpstr>Saját implementáció</vt:lpstr>
      <vt:lpstr>Saját implementáció</vt:lpstr>
      <vt:lpstr>Saját implementáció</vt:lpstr>
      <vt:lpstr>Működés</vt:lpstr>
      <vt:lpstr>rendezés</vt:lpstr>
      <vt:lpstr>Lapozás</vt:lpstr>
      <vt:lpstr>Lapozás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298</cp:revision>
  <dcterms:created xsi:type="dcterms:W3CDTF">2015-01-23T10:54:52Z</dcterms:created>
  <dcterms:modified xsi:type="dcterms:W3CDTF">2015-07-20T10:56:05Z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