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7" r:id="rId6"/>
    <p:sldId id="266" r:id="rId7"/>
    <p:sldId id="268" r:id="rId8"/>
    <p:sldId id="269" r:id="rId9"/>
    <p:sldId id="271" r:id="rId10"/>
    <p:sldId id="270" r:id="rId11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>
      <p:cViewPr varScale="1">
        <p:scale>
          <a:sx n="90" d="100"/>
          <a:sy n="90" d="100"/>
        </p:scale>
        <p:origin x="86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július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július 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JMS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/>
              <a:t>JMS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err="1">
                <a:latin typeface="Consolas" pitchFamily="49"/>
                <a:cs typeface="Consolas" pitchFamily="49"/>
              </a:rPr>
              <a:t>javax.jms</a:t>
            </a:r>
            <a:endParaRPr lang="hu-HU" dirty="0">
              <a:latin typeface="Consolas" pitchFamily="49"/>
              <a:cs typeface="Consolas" pitchFamily="49"/>
            </a:endParaRPr>
          </a:p>
          <a:p>
            <a:pPr lvl="1"/>
            <a:r>
              <a:rPr lang="hu-HU" sz="2400" dirty="0" err="1">
                <a:latin typeface="Consolas" pitchFamily="49"/>
                <a:cs typeface="Consolas" pitchFamily="49"/>
              </a:rPr>
              <a:t>ConnectionFactory</a:t>
            </a:r>
            <a:endParaRPr lang="hu-HU" sz="2400" dirty="0">
              <a:latin typeface="Consolas" pitchFamily="49"/>
              <a:cs typeface="Consolas" pitchFamily="49"/>
            </a:endParaRPr>
          </a:p>
          <a:p>
            <a:pPr lvl="1"/>
            <a:r>
              <a:rPr lang="hu-HU" sz="2400" dirty="0" err="1">
                <a:latin typeface="Consolas" pitchFamily="49"/>
                <a:cs typeface="Consolas" pitchFamily="49"/>
              </a:rPr>
              <a:t>Message</a:t>
            </a:r>
            <a:endParaRPr lang="hu-HU" sz="2400" dirty="0">
              <a:latin typeface="Consolas" pitchFamily="49"/>
              <a:cs typeface="Consolas" pitchFamily="49"/>
            </a:endParaRPr>
          </a:p>
          <a:p>
            <a:pPr lvl="1"/>
            <a:r>
              <a:rPr lang="hu-HU" sz="2400" dirty="0" err="1" smtClean="0">
                <a:latin typeface="Consolas" pitchFamily="49"/>
                <a:cs typeface="Consolas" pitchFamily="49"/>
              </a:rPr>
              <a:t>Queue</a:t>
            </a:r>
            <a:endParaRPr lang="hu-HU" sz="2400" dirty="0" smtClean="0">
              <a:latin typeface="Consolas" pitchFamily="49"/>
              <a:cs typeface="Consolas" pitchFamily="49"/>
            </a:endParaRPr>
          </a:p>
          <a:p>
            <a:pPr lvl="2"/>
            <a:r>
              <a:rPr lang="hu-HU" sz="2200" dirty="0" err="1">
                <a:latin typeface="Consolas" pitchFamily="49"/>
                <a:cs typeface="Consolas" pitchFamily="49"/>
              </a:rPr>
              <a:t>Point-to-Point</a:t>
            </a:r>
            <a:endParaRPr lang="hu-HU" sz="2200" dirty="0" smtClean="0">
              <a:latin typeface="Consolas" pitchFamily="49"/>
              <a:cs typeface="Consolas" pitchFamily="49"/>
            </a:endParaRPr>
          </a:p>
          <a:p>
            <a:pPr lvl="1"/>
            <a:r>
              <a:rPr lang="hu-HU" sz="2400" dirty="0" err="1" smtClean="0">
                <a:latin typeface="Consolas" pitchFamily="49"/>
                <a:cs typeface="Consolas" pitchFamily="49"/>
              </a:rPr>
              <a:t>Topic</a:t>
            </a:r>
            <a:endParaRPr lang="hu-HU" sz="2400" dirty="0" smtClean="0">
              <a:latin typeface="Consolas" pitchFamily="49"/>
              <a:cs typeface="Consolas" pitchFamily="49"/>
            </a:endParaRPr>
          </a:p>
          <a:p>
            <a:pPr lvl="2"/>
            <a:r>
              <a:rPr lang="hu-HU" sz="2200" dirty="0" err="1">
                <a:latin typeface="Consolas" pitchFamily="49"/>
                <a:cs typeface="Consolas" pitchFamily="49"/>
              </a:rPr>
              <a:t>Publish</a:t>
            </a:r>
            <a:r>
              <a:rPr lang="hu-HU" sz="2200" dirty="0">
                <a:latin typeface="Consolas" pitchFamily="49"/>
                <a:cs typeface="Consolas" pitchFamily="49"/>
              </a:rPr>
              <a:t>/</a:t>
            </a:r>
            <a:r>
              <a:rPr lang="hu-HU" sz="2200" dirty="0" err="1">
                <a:latin typeface="Consolas" pitchFamily="49"/>
                <a:cs typeface="Consolas" pitchFamily="49"/>
              </a:rPr>
              <a:t>Subscribe</a:t>
            </a:r>
            <a:endParaRPr lang="hu-HU" sz="2200" dirty="0">
              <a:latin typeface="Consolas" pitchFamily="49"/>
              <a:cs typeface="Consolas" pitchFamily="49"/>
            </a:endParaRPr>
          </a:p>
          <a:p>
            <a:pPr lvl="1"/>
            <a:endParaRPr lang="hu-HU" dirty="0"/>
          </a:p>
        </p:txBody>
      </p:sp>
      <p:pic>
        <p:nvPicPr>
          <p:cNvPr id="4" name="Picture 2" descr="image:Figure shows one client sending messages using a queue and another client sending messages using a topic. Figure is explained in text.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55976" y="2184245"/>
            <a:ext cx="4685455" cy="276147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7275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Queue</a:t>
            </a:r>
            <a:endParaRPr lang="hu-HU" dirty="0"/>
          </a:p>
        </p:txBody>
      </p:sp>
      <p:pic>
        <p:nvPicPr>
          <p:cNvPr id="3076" name="Picture 4" descr="http://www.novell.com/documentation/extend52/Docs/help/MP/jms/concepts/images/ptp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72" y="1489348"/>
            <a:ext cx="6418056" cy="335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TOPIC</a:t>
            </a:r>
            <a:endParaRPr lang="hu-HU" dirty="0"/>
          </a:p>
        </p:txBody>
      </p:sp>
      <p:pic>
        <p:nvPicPr>
          <p:cNvPr id="4098" name="Picture 2" descr="https://www.novell.com/documentation/extend52/Docs/help/MP/jms/concepts/images/pubsub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54" y="1345332"/>
            <a:ext cx="5989492" cy="340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JMS működése</a:t>
            </a:r>
            <a:endParaRPr lang="hu-HU" dirty="0"/>
          </a:p>
        </p:txBody>
      </p:sp>
      <p:pic>
        <p:nvPicPr>
          <p:cNvPr id="5126" name="Picture 6" descr="https://www.novell.com/documentation/extend52/Docs/help/MP/jms/concepts/images/jm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60" y="1333500"/>
            <a:ext cx="4704279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Bridge</a:t>
            </a:r>
            <a:endParaRPr lang="hu-HU"/>
          </a:p>
        </p:txBody>
      </p:sp>
      <p:pic>
        <p:nvPicPr>
          <p:cNvPr id="7170" name="Picture 2" descr="http://3.bp.blogspot.com/-XE7S2esmoOk/TmD0BIrQTOI/AAAAAAAAA8c/035RshMhMqA/s1600/ScreenHunter_20+Sep.+02+17.19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6" y="1333500"/>
            <a:ext cx="7374487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Store-and-Forward</a:t>
            </a:r>
            <a:r>
              <a:rPr lang="hu-HU" dirty="0"/>
              <a:t> </a:t>
            </a:r>
            <a:r>
              <a:rPr lang="hu-HU" dirty="0" err="1"/>
              <a:t>Agents</a:t>
            </a:r>
            <a:endParaRPr lang="hu-HU" dirty="0"/>
          </a:p>
        </p:txBody>
      </p:sp>
      <p:pic>
        <p:nvPicPr>
          <p:cNvPr id="6146" name="Picture 2" descr="http://www.oracle.com/ocom/groups/public/@otn/documents/digitalasset/113715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10" y="1921396"/>
            <a:ext cx="6401579" cy="263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1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52861</TotalTime>
  <Words>18</Words>
  <Application>Microsoft Office PowerPoint</Application>
  <PresentationFormat>Diavetítés a képernyőre (16:10 oldalarány)</PresentationFormat>
  <Paragraphs>16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Lucida Sans Unicode</vt:lpstr>
      <vt:lpstr>Wingdings</vt:lpstr>
      <vt:lpstr>Wingdings 3</vt:lpstr>
      <vt:lpstr>Neuron Presentation Template 2011</vt:lpstr>
      <vt:lpstr>Java oktatás</vt:lpstr>
      <vt:lpstr>JMS</vt:lpstr>
      <vt:lpstr>Queue</vt:lpstr>
      <vt:lpstr>TOPIC</vt:lpstr>
      <vt:lpstr>JMS működése</vt:lpstr>
      <vt:lpstr>Bridge</vt:lpstr>
      <vt:lpstr>Store-and-Forward Agents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275</cp:revision>
  <dcterms:created xsi:type="dcterms:W3CDTF">2015-01-23T10:54:52Z</dcterms:created>
  <dcterms:modified xsi:type="dcterms:W3CDTF">2015-07-27T09:58:07Z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