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2" r:id="rId6"/>
    <p:sldId id="273" r:id="rId7"/>
    <p:sldId id="274" r:id="rId8"/>
    <p:sldId id="275" r:id="rId9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>
      <p:cViewPr varScale="1">
        <p:scale>
          <a:sx n="90" d="100"/>
          <a:sy n="90" d="100"/>
        </p:scale>
        <p:origin x="86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péntek, 2015. július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péntek, 2015. július 17.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Entity</a:t>
            </a:r>
            <a:r>
              <a:rPr lang="hu-HU" dirty="0" smtClean="0"/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Entity manager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A JPA környezet programozási eszköze</a:t>
            </a:r>
          </a:p>
          <a:p>
            <a:pPr lvl="1"/>
            <a:r>
              <a:rPr lang="hu-HU"/>
              <a:t>Entitások kezelése (CRUD műveletek)</a:t>
            </a:r>
          </a:p>
          <a:p>
            <a:pPr lvl="1"/>
            <a:r>
              <a:rPr lang="hu-HU"/>
              <a:t>Lekérdezés (Query, JPQL, SQL)</a:t>
            </a:r>
          </a:p>
          <a:p>
            <a:pPr lvl="0"/>
            <a:r>
              <a:rPr lang="hu-HU" sz="1900">
                <a:latin typeface="Courier New" pitchFamily="49"/>
                <a:cs typeface="Courier New" pitchFamily="49"/>
              </a:rPr>
              <a:t>@PersistentContext</a:t>
            </a:r>
            <a:br>
              <a:rPr lang="hu-HU" sz="1900">
                <a:latin typeface="Courier New" pitchFamily="49"/>
                <a:cs typeface="Courier New" pitchFamily="49"/>
              </a:rPr>
            </a:br>
            <a:r>
              <a:rPr lang="hu-HU" sz="1900">
                <a:latin typeface="Courier New" pitchFamily="49"/>
                <a:cs typeface="Courier New" pitchFamily="49"/>
              </a:rPr>
              <a:t>EntityManager em;</a:t>
            </a:r>
          </a:p>
        </p:txBody>
      </p:sp>
    </p:spTree>
    <p:extLst>
      <p:ext uri="{BB962C8B-B14F-4D97-AF65-F5344CB8AC3E}">
        <p14:creationId xmlns:p14="http://schemas.microsoft.com/office/powerpoint/2010/main" val="171574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sz="2600"/>
              <a:t>Entity manager</a:t>
            </a:r>
            <a:br>
              <a:rPr lang="hu-HU" sz="2600"/>
            </a:br>
            <a:r>
              <a:rPr lang="hu-HU" sz="2600"/>
              <a:t>Enitások kezelése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Alapműveletek		</a:t>
            </a:r>
            <a:r>
              <a:rPr lang="hu-HU" sz="1900">
                <a:latin typeface="Courier New" pitchFamily="49"/>
                <a:cs typeface="Courier New" pitchFamily="49"/>
              </a:rPr>
              <a:t>em.</a:t>
            </a:r>
          </a:p>
          <a:p>
            <a:pPr lvl="1"/>
            <a:r>
              <a:rPr lang="hu-HU"/>
              <a:t>Tárolás 			</a:t>
            </a:r>
            <a:r>
              <a:rPr lang="hu-HU" sz="1900">
                <a:latin typeface="Courier New" pitchFamily="49"/>
                <a:cs typeface="Courier New" pitchFamily="49"/>
              </a:rPr>
              <a:t>persist/merge</a:t>
            </a:r>
          </a:p>
          <a:p>
            <a:pPr lvl="1"/>
            <a:r>
              <a:rPr lang="hu-HU"/>
              <a:t>Törlés 			</a:t>
            </a:r>
            <a:r>
              <a:rPr lang="hu-HU" sz="1900">
                <a:latin typeface="Courier New" pitchFamily="49"/>
                <a:cs typeface="Courier New" pitchFamily="49"/>
              </a:rPr>
              <a:t>remove</a:t>
            </a:r>
          </a:p>
          <a:p>
            <a:pPr lvl="1"/>
            <a:r>
              <a:rPr lang="hu-HU"/>
              <a:t>Módosítás 		</a:t>
            </a:r>
            <a:r>
              <a:rPr lang="hu-HU" sz="1900">
                <a:latin typeface="Courier New" pitchFamily="49"/>
                <a:cs typeface="Courier New" pitchFamily="49"/>
              </a:rPr>
              <a:t>EntityClass.setFooField(…)</a:t>
            </a:r>
            <a:br>
              <a:rPr lang="hu-HU" sz="1900">
                <a:latin typeface="Courier New" pitchFamily="49"/>
                <a:cs typeface="Courier New" pitchFamily="49"/>
              </a:rPr>
            </a:br>
            <a:r>
              <a:rPr lang="hu-HU" sz="1900">
                <a:latin typeface="Courier New" pitchFamily="49"/>
                <a:cs typeface="Courier New" pitchFamily="49"/>
              </a:rPr>
              <a:t>				persist/merge</a:t>
            </a:r>
          </a:p>
          <a:p>
            <a:pPr lvl="1"/>
            <a:r>
              <a:rPr lang="hu-HU"/>
              <a:t>Frissítés 			</a:t>
            </a:r>
            <a:r>
              <a:rPr lang="hu-HU" sz="1900">
                <a:latin typeface="Courier New" pitchFamily="49"/>
                <a:cs typeface="Courier New" pitchFamily="49"/>
              </a:rPr>
              <a:t>refresh</a:t>
            </a:r>
          </a:p>
          <a:p>
            <a:pPr lvl="1"/>
            <a:r>
              <a:rPr lang="hu-HU"/>
              <a:t>Keresés ID alapján 	</a:t>
            </a:r>
            <a:r>
              <a:rPr lang="hu-HU" sz="1900">
                <a:latin typeface="Courier New" pitchFamily="49"/>
                <a:cs typeface="Courier New" pitchFamily="49"/>
              </a:rPr>
              <a:t>find</a:t>
            </a:r>
          </a:p>
          <a:p>
            <a:pPr lvl="1"/>
            <a:endParaRPr lang="hu-HU" sz="1900"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2507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DATA ACCESS OBJECT - DAO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Az  Entitások alapműveleteit DAO-val valósítjuk meg</a:t>
            </a:r>
          </a:p>
          <a:p>
            <a:pPr lvl="1"/>
            <a:r>
              <a:rPr lang="hu-HU"/>
              <a:t>CRUD alapműveletek</a:t>
            </a:r>
          </a:p>
          <a:p>
            <a:pPr lvl="1"/>
            <a:r>
              <a:rPr lang="hu-HU"/>
              <a:t>Transzformációk</a:t>
            </a:r>
          </a:p>
          <a:p>
            <a:pPr lvl="2"/>
            <a:r>
              <a:rPr lang="hu-HU"/>
              <a:t>DTO → Entity</a:t>
            </a:r>
          </a:p>
          <a:p>
            <a:pPr lvl="2"/>
            <a:r>
              <a:rPr lang="hu-HU"/>
              <a:t>Entity → DTO</a:t>
            </a:r>
          </a:p>
          <a:p>
            <a:pPr lvl="1"/>
            <a:r>
              <a:rPr lang="hu-HU"/>
              <a:t>Finderek </a:t>
            </a:r>
            <a:r>
              <a:rPr lang="hu-HU" sz="1600">
                <a:solidFill>
                  <a:srgbClr val="7F7F7F"/>
                </a:solidFill>
              </a:rPr>
              <a:t>Az adott típusú entitás lekérdezése</a:t>
            </a:r>
          </a:p>
          <a:p>
            <a:pPr lvl="2"/>
            <a:r>
              <a:rPr lang="hu-HU"/>
              <a:t>Azonosító alapján</a:t>
            </a:r>
          </a:p>
          <a:p>
            <a:pPr lvl="2"/>
            <a:r>
              <a:rPr lang="hu-HU"/>
              <a:t>Egyedi mezők alapján</a:t>
            </a:r>
          </a:p>
          <a:p>
            <a:pPr lvl="2"/>
            <a:r>
              <a:rPr lang="hu-HU"/>
              <a:t>Tartalom alapján</a:t>
            </a:r>
          </a:p>
        </p:txBody>
      </p:sp>
    </p:spTree>
    <p:extLst>
      <p:ext uri="{BB962C8B-B14F-4D97-AF65-F5344CB8AC3E}">
        <p14:creationId xmlns:p14="http://schemas.microsoft.com/office/powerpoint/2010/main" val="140959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Query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createNativeQuery</a:t>
            </a:r>
            <a:endParaRPr lang="hu-HU" dirty="0" smtClean="0"/>
          </a:p>
          <a:p>
            <a:r>
              <a:rPr lang="hu-HU" dirty="0" err="1" smtClean="0"/>
              <a:t>createNamedQuery</a:t>
            </a:r>
            <a:endParaRPr lang="hu-HU" dirty="0" smtClean="0"/>
          </a:p>
          <a:p>
            <a:r>
              <a:rPr lang="hu-HU" dirty="0" err="1" smtClean="0"/>
              <a:t>createQuery</a:t>
            </a:r>
            <a:endParaRPr lang="hu-HU" dirty="0" smtClean="0"/>
          </a:p>
          <a:p>
            <a:pPr lvl="1"/>
            <a:r>
              <a:rPr lang="hu-HU" dirty="0" err="1" smtClean="0"/>
              <a:t>CriteriaQuery</a:t>
            </a:r>
            <a:endParaRPr lang="hu-HU" dirty="0" smtClean="0"/>
          </a:p>
          <a:p>
            <a:pPr lvl="1"/>
            <a:r>
              <a:rPr lang="hu-HU" smtClean="0"/>
              <a:t>JPQL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8293408"/>
      </p:ext>
    </p:extLst>
  </p:cSld>
  <p:clrMapOvr>
    <a:masterClrMapping/>
  </p:clrMapOvr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50075</TotalTime>
  <Words>69</Words>
  <Application>Microsoft Office PowerPoint</Application>
  <PresentationFormat>Diavetítés a képernyőre (16:10 oldalarány)</PresentationFormat>
  <Paragraphs>30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Entity manager</vt:lpstr>
      <vt:lpstr>Entity manager Enitások kezelése</vt:lpstr>
      <vt:lpstr>DATA ACCESS OBJECT - DAO</vt:lpstr>
      <vt:lpstr>Query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266</cp:revision>
  <dcterms:created xsi:type="dcterms:W3CDTF">2015-01-23T10:54:52Z</dcterms:created>
  <dcterms:modified xsi:type="dcterms:W3CDTF">2015-07-17T10:55:48Z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