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0C47F-4341-443F-B07C-986805D497C7}" type="doc">
      <dgm:prSet loTypeId="urn:microsoft.com/office/officeart/2005/8/layout/target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4309673-1A4C-4E3C-A9EB-9FB6CAE0E1BA}">
      <dgm:prSet phldrT="[Szöveg]"/>
      <dgm:spPr/>
      <dgm:t>
        <a:bodyPr/>
        <a:lstStyle/>
        <a:p>
          <a:r>
            <a:rPr lang="hu-HU" dirty="0" smtClean="0"/>
            <a:t>Machine1</a:t>
          </a:r>
          <a:endParaRPr lang="hu-HU" dirty="0"/>
        </a:p>
      </dgm:t>
    </dgm:pt>
    <dgm:pt modelId="{5C452341-3779-4C9C-A810-020ACE10BA85}" type="sibTrans" cxnId="{1A8BCAE4-0A64-49F5-9567-F8DCED0ADC18}">
      <dgm:prSet/>
      <dgm:spPr/>
      <dgm:t>
        <a:bodyPr/>
        <a:lstStyle/>
        <a:p>
          <a:endParaRPr lang="hu-HU"/>
        </a:p>
      </dgm:t>
    </dgm:pt>
    <dgm:pt modelId="{7EB80620-8A4F-4074-AA11-4FE6C1015B83}" type="parTrans" cxnId="{1A8BCAE4-0A64-49F5-9567-F8DCED0ADC18}">
      <dgm:prSet/>
      <dgm:spPr/>
      <dgm:t>
        <a:bodyPr/>
        <a:lstStyle/>
        <a:p>
          <a:endParaRPr lang="hu-HU"/>
        </a:p>
      </dgm:t>
    </dgm:pt>
    <dgm:pt modelId="{EE50A7C4-62CA-4367-98F5-BD3911E3A406}">
      <dgm:prSet phldrT="[Szöveg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hu-HU" dirty="0"/>
        </a:p>
      </dgm:t>
    </dgm:pt>
    <dgm:pt modelId="{1F137EE1-F908-48A7-87B2-DAE8266C48E0}" type="parTrans" cxnId="{A71F399A-7FAA-42A7-811C-69B3CA5EA6C9}">
      <dgm:prSet/>
      <dgm:spPr/>
      <dgm:t>
        <a:bodyPr/>
        <a:lstStyle/>
        <a:p>
          <a:endParaRPr lang="hu-HU"/>
        </a:p>
      </dgm:t>
    </dgm:pt>
    <dgm:pt modelId="{DDD6666A-1709-471C-9C0A-C44B703E39C5}" type="sibTrans" cxnId="{A71F399A-7FAA-42A7-811C-69B3CA5EA6C9}">
      <dgm:prSet/>
      <dgm:spPr/>
      <dgm:t>
        <a:bodyPr/>
        <a:lstStyle/>
        <a:p>
          <a:endParaRPr lang="hu-HU"/>
        </a:p>
      </dgm:t>
    </dgm:pt>
    <dgm:pt modelId="{D5E6F57C-9815-46B8-A4D3-9928D0287A8A}">
      <dgm:prSet phldrT="[Szöveg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hu-HU" dirty="0"/>
        </a:p>
      </dgm:t>
    </dgm:pt>
    <dgm:pt modelId="{1C79FB0E-900B-4A87-83E7-7637D850D935}" type="parTrans" cxnId="{5B0253F0-E916-4C34-A1D2-61976B3F79F1}">
      <dgm:prSet/>
      <dgm:spPr/>
      <dgm:t>
        <a:bodyPr/>
        <a:lstStyle/>
        <a:p>
          <a:endParaRPr lang="hu-HU"/>
        </a:p>
      </dgm:t>
    </dgm:pt>
    <dgm:pt modelId="{3FB58CD5-ECD6-4132-B115-219AB2D56849}" type="sibTrans" cxnId="{5B0253F0-E916-4C34-A1D2-61976B3F79F1}">
      <dgm:prSet/>
      <dgm:spPr/>
      <dgm:t>
        <a:bodyPr/>
        <a:lstStyle/>
        <a:p>
          <a:endParaRPr lang="hu-HU"/>
        </a:p>
      </dgm:t>
    </dgm:pt>
    <dgm:pt modelId="{43F00DCA-7FC7-4BC6-B23C-28CD3BF6D66D}">
      <dgm:prSet phldrT="[Szöveg]"/>
      <dgm:spPr/>
      <dgm:t>
        <a:bodyPr/>
        <a:lstStyle/>
        <a:p>
          <a:r>
            <a:rPr lang="hu-HU" dirty="0" err="1" smtClean="0"/>
            <a:t>ClusterExample</a:t>
          </a:r>
          <a:r>
            <a:rPr lang="hu-HU" dirty="0" smtClean="0"/>
            <a:t> </a:t>
          </a:r>
          <a:endParaRPr lang="hu-HU" dirty="0"/>
        </a:p>
      </dgm:t>
    </dgm:pt>
    <dgm:pt modelId="{FDEE1307-4595-4403-8D07-16AC76A4ABBB}" type="parTrans" cxnId="{BA703FA3-B2A8-4586-9555-DC931D76DC13}">
      <dgm:prSet/>
      <dgm:spPr/>
      <dgm:t>
        <a:bodyPr/>
        <a:lstStyle/>
        <a:p>
          <a:endParaRPr lang="hu-HU"/>
        </a:p>
      </dgm:t>
    </dgm:pt>
    <dgm:pt modelId="{71C17389-3D09-4BEE-9C3D-6F0FD690FE6C}" type="sibTrans" cxnId="{BA703FA3-B2A8-4586-9555-DC931D76DC13}">
      <dgm:prSet/>
      <dgm:spPr/>
      <dgm:t>
        <a:bodyPr/>
        <a:lstStyle/>
        <a:p>
          <a:endParaRPr lang="hu-HU"/>
        </a:p>
      </dgm:t>
    </dgm:pt>
    <dgm:pt modelId="{7C533166-D5AD-49B9-A651-6E3FF74EEE37}">
      <dgm:prSet phldrT="[Szöveg]"/>
      <dgm:spPr/>
      <dgm:t>
        <a:bodyPr/>
        <a:lstStyle/>
        <a:p>
          <a:r>
            <a:rPr lang="hu-HU" dirty="0" err="1" smtClean="0"/>
            <a:t>Cluster</a:t>
          </a:r>
          <a:endParaRPr lang="hu-HU" dirty="0"/>
        </a:p>
      </dgm:t>
    </dgm:pt>
    <dgm:pt modelId="{3D80B46D-6617-4309-864F-A5A408717720}" type="parTrans" cxnId="{5EE918DA-E283-4D9B-97A8-CC63234654E2}">
      <dgm:prSet/>
      <dgm:spPr/>
      <dgm:t>
        <a:bodyPr/>
        <a:lstStyle/>
        <a:p>
          <a:endParaRPr lang="hu-HU"/>
        </a:p>
      </dgm:t>
    </dgm:pt>
    <dgm:pt modelId="{739D7756-1B2F-489F-95D2-F522A8F2F596}" type="sibTrans" cxnId="{5EE918DA-E283-4D9B-97A8-CC63234654E2}">
      <dgm:prSet/>
      <dgm:spPr/>
      <dgm:t>
        <a:bodyPr/>
        <a:lstStyle/>
        <a:p>
          <a:endParaRPr lang="hu-HU"/>
        </a:p>
      </dgm:t>
    </dgm:pt>
    <dgm:pt modelId="{D853E30A-AD30-4DF9-A90C-44407588FECC}">
      <dgm:prSet phldrT="[Szöveg]"/>
      <dgm:spPr/>
      <dgm:t>
        <a:bodyPr/>
        <a:lstStyle/>
        <a:p>
          <a:r>
            <a:rPr lang="hu-HU" dirty="0" err="1" smtClean="0"/>
            <a:t>AdminServer</a:t>
          </a:r>
          <a:endParaRPr lang="hu-HU" dirty="0"/>
        </a:p>
      </dgm:t>
    </dgm:pt>
    <dgm:pt modelId="{7787CFBA-C5CE-43F6-8325-352BC33753CD}" type="parTrans" cxnId="{BC6D9525-E72C-4F6F-B294-6D9EFC79FCE2}">
      <dgm:prSet/>
      <dgm:spPr/>
      <dgm:t>
        <a:bodyPr/>
        <a:lstStyle/>
        <a:p>
          <a:endParaRPr lang="hu-HU"/>
        </a:p>
      </dgm:t>
    </dgm:pt>
    <dgm:pt modelId="{40BDD9F5-A390-4249-AF59-82124FCFF8CB}" type="sibTrans" cxnId="{BC6D9525-E72C-4F6F-B294-6D9EFC79FCE2}">
      <dgm:prSet/>
      <dgm:spPr/>
      <dgm:t>
        <a:bodyPr/>
        <a:lstStyle/>
        <a:p>
          <a:endParaRPr lang="hu-HU"/>
        </a:p>
      </dgm:t>
    </dgm:pt>
    <dgm:pt modelId="{B8DF18D3-404E-4A0D-9EC3-318B8CD143F4}" type="pres">
      <dgm:prSet presAssocID="{0A90C47F-4341-443F-B07C-986805D497C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A40D2548-6C42-417C-8CCC-883AB22B681B}" type="pres">
      <dgm:prSet presAssocID="{0A90C47F-4341-443F-B07C-986805D497C7}" presName="outerBox" presStyleCnt="0"/>
      <dgm:spPr/>
    </dgm:pt>
    <dgm:pt modelId="{FFCE3776-A522-4ED2-B2EA-04ADC2AB7F85}" type="pres">
      <dgm:prSet presAssocID="{0A90C47F-4341-443F-B07C-986805D497C7}" presName="outerBoxParent" presStyleLbl="node1" presStyleIdx="0" presStyleCnt="3"/>
      <dgm:spPr/>
      <dgm:t>
        <a:bodyPr/>
        <a:lstStyle/>
        <a:p>
          <a:endParaRPr lang="hu-HU"/>
        </a:p>
      </dgm:t>
    </dgm:pt>
    <dgm:pt modelId="{F078BD34-0C0E-445A-A77E-0A4C2A230925}" type="pres">
      <dgm:prSet presAssocID="{0A90C47F-4341-443F-B07C-986805D497C7}" presName="outerBoxChildren" presStyleCnt="0"/>
      <dgm:spPr/>
    </dgm:pt>
    <dgm:pt modelId="{E4B1AF8A-96EE-4A28-B4E7-2DF0BA36C7FC}" type="pres">
      <dgm:prSet presAssocID="{0A90C47F-4341-443F-B07C-986805D497C7}" presName="middleBox" presStyleCnt="0"/>
      <dgm:spPr/>
    </dgm:pt>
    <dgm:pt modelId="{74B32123-8218-402F-BD1B-A3068B4AFEBB}" type="pres">
      <dgm:prSet presAssocID="{0A90C47F-4341-443F-B07C-986805D497C7}" presName="middleBoxParent" presStyleLbl="node1" presStyleIdx="1" presStyleCnt="3"/>
      <dgm:spPr/>
      <dgm:t>
        <a:bodyPr/>
        <a:lstStyle/>
        <a:p>
          <a:endParaRPr lang="hu-HU"/>
        </a:p>
      </dgm:t>
    </dgm:pt>
    <dgm:pt modelId="{BF0AAE38-A980-4C8B-B6C4-716740F97BCF}" type="pres">
      <dgm:prSet presAssocID="{0A90C47F-4341-443F-B07C-986805D497C7}" presName="middleBoxChildren" presStyleCnt="0"/>
      <dgm:spPr/>
    </dgm:pt>
    <dgm:pt modelId="{49EACFDC-E70D-41FB-A1E5-10A7445C2F93}" type="pres">
      <dgm:prSet presAssocID="{D853E30A-AD30-4DF9-A90C-44407588FECC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00162D-C612-4F88-AA1A-8114902FF17F}" type="pres">
      <dgm:prSet presAssocID="{0A90C47F-4341-443F-B07C-986805D497C7}" presName="centerBox" presStyleCnt="0"/>
      <dgm:spPr/>
    </dgm:pt>
    <dgm:pt modelId="{3A43D01F-028D-4B66-A9A8-8DAB9449A618}" type="pres">
      <dgm:prSet presAssocID="{0A90C47F-4341-443F-B07C-986805D497C7}" presName="centerBoxParent" presStyleLbl="node1" presStyleIdx="2" presStyleCnt="3"/>
      <dgm:spPr/>
      <dgm:t>
        <a:bodyPr/>
        <a:lstStyle/>
        <a:p>
          <a:endParaRPr lang="hu-HU"/>
        </a:p>
      </dgm:t>
    </dgm:pt>
    <dgm:pt modelId="{FF306FA8-FFC3-4736-94A2-0DD61F62D26C}" type="pres">
      <dgm:prSet presAssocID="{0A90C47F-4341-443F-B07C-986805D497C7}" presName="centerBoxChildren" presStyleCnt="0"/>
      <dgm:spPr/>
    </dgm:pt>
    <dgm:pt modelId="{397E17AE-96C5-46EB-833D-3EBDBA3C6A00}" type="pres">
      <dgm:prSet presAssocID="{D5E6F57C-9815-46B8-A4D3-9928D0287A8A}" presName="c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D3F55F1-4FDE-49DB-A6C6-CA56AF925843}" type="pres">
      <dgm:prSet presAssocID="{3FB58CD5-ECD6-4132-B115-219AB2D56849}" presName="centerSibTrans" presStyleCnt="0"/>
      <dgm:spPr/>
    </dgm:pt>
    <dgm:pt modelId="{36021CBE-4BF4-4127-BD00-8FE26FBE0156}" type="pres">
      <dgm:prSet presAssocID="{EE50A7C4-62CA-4367-98F5-BD3911E3A406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1C9ACAE3-2337-4187-8057-1E995C90F739}" type="presOf" srcId="{EE50A7C4-62CA-4367-98F5-BD3911E3A406}" destId="{36021CBE-4BF4-4127-BD00-8FE26FBE0156}" srcOrd="0" destOrd="0" presId="urn:microsoft.com/office/officeart/2005/8/layout/target2"/>
    <dgm:cxn modelId="{1A8BCAE4-0A64-49F5-9567-F8DCED0ADC18}" srcId="{0A90C47F-4341-443F-B07C-986805D497C7}" destId="{54309673-1A4C-4E3C-A9EB-9FB6CAE0E1BA}" srcOrd="1" destOrd="0" parTransId="{7EB80620-8A4F-4074-AA11-4FE6C1015B83}" sibTransId="{5C452341-3779-4C9C-A810-020ACE10BA85}"/>
    <dgm:cxn modelId="{BC6D9525-E72C-4F6F-B294-6D9EFC79FCE2}" srcId="{54309673-1A4C-4E3C-A9EB-9FB6CAE0E1BA}" destId="{D853E30A-AD30-4DF9-A90C-44407588FECC}" srcOrd="0" destOrd="0" parTransId="{7787CFBA-C5CE-43F6-8325-352BC33753CD}" sibTransId="{40BDD9F5-A390-4249-AF59-82124FCFF8CB}"/>
    <dgm:cxn modelId="{5EE918DA-E283-4D9B-97A8-CC63234654E2}" srcId="{0A90C47F-4341-443F-B07C-986805D497C7}" destId="{7C533166-D5AD-49B9-A651-6E3FF74EEE37}" srcOrd="2" destOrd="0" parTransId="{3D80B46D-6617-4309-864F-A5A408717720}" sibTransId="{739D7756-1B2F-489F-95D2-F522A8F2F596}"/>
    <dgm:cxn modelId="{554C18DC-90A5-4C25-80F4-E91C113128F9}" type="presOf" srcId="{54309673-1A4C-4E3C-A9EB-9FB6CAE0E1BA}" destId="{74B32123-8218-402F-BD1B-A3068B4AFEBB}" srcOrd="0" destOrd="0" presId="urn:microsoft.com/office/officeart/2005/8/layout/target2"/>
    <dgm:cxn modelId="{88590BD3-3A06-47AB-85D5-1DA9FC1DE093}" type="presOf" srcId="{0A90C47F-4341-443F-B07C-986805D497C7}" destId="{B8DF18D3-404E-4A0D-9EC3-318B8CD143F4}" srcOrd="0" destOrd="0" presId="urn:microsoft.com/office/officeart/2005/8/layout/target2"/>
    <dgm:cxn modelId="{2FC3A4CE-5FBE-4682-982C-B3CF3A3E75B8}" type="presOf" srcId="{D5E6F57C-9815-46B8-A4D3-9928D0287A8A}" destId="{397E17AE-96C5-46EB-833D-3EBDBA3C6A00}" srcOrd="0" destOrd="0" presId="urn:microsoft.com/office/officeart/2005/8/layout/target2"/>
    <dgm:cxn modelId="{B1589C1A-2686-4D25-90B2-7813E41F27CF}" type="presOf" srcId="{43F00DCA-7FC7-4BC6-B23C-28CD3BF6D66D}" destId="{FFCE3776-A522-4ED2-B2EA-04ADC2AB7F85}" srcOrd="0" destOrd="0" presId="urn:microsoft.com/office/officeart/2005/8/layout/target2"/>
    <dgm:cxn modelId="{BA703FA3-B2A8-4586-9555-DC931D76DC13}" srcId="{0A90C47F-4341-443F-B07C-986805D497C7}" destId="{43F00DCA-7FC7-4BC6-B23C-28CD3BF6D66D}" srcOrd="0" destOrd="0" parTransId="{FDEE1307-4595-4403-8D07-16AC76A4ABBB}" sibTransId="{71C17389-3D09-4BEE-9C3D-6F0FD690FE6C}"/>
    <dgm:cxn modelId="{3FBC38F0-0E61-4567-95E7-360BC738A808}" type="presOf" srcId="{7C533166-D5AD-49B9-A651-6E3FF74EEE37}" destId="{3A43D01F-028D-4B66-A9A8-8DAB9449A618}" srcOrd="0" destOrd="0" presId="urn:microsoft.com/office/officeart/2005/8/layout/target2"/>
    <dgm:cxn modelId="{A71F399A-7FAA-42A7-811C-69B3CA5EA6C9}" srcId="{7C533166-D5AD-49B9-A651-6E3FF74EEE37}" destId="{EE50A7C4-62CA-4367-98F5-BD3911E3A406}" srcOrd="1" destOrd="0" parTransId="{1F137EE1-F908-48A7-87B2-DAE8266C48E0}" sibTransId="{DDD6666A-1709-471C-9C0A-C44B703E39C5}"/>
    <dgm:cxn modelId="{786EA2BE-D9DF-4ED6-8473-B7ECBDEE231E}" type="presOf" srcId="{D853E30A-AD30-4DF9-A90C-44407588FECC}" destId="{49EACFDC-E70D-41FB-A1E5-10A7445C2F93}" srcOrd="0" destOrd="0" presId="urn:microsoft.com/office/officeart/2005/8/layout/target2"/>
    <dgm:cxn modelId="{5B0253F0-E916-4C34-A1D2-61976B3F79F1}" srcId="{7C533166-D5AD-49B9-A651-6E3FF74EEE37}" destId="{D5E6F57C-9815-46B8-A4D3-9928D0287A8A}" srcOrd="0" destOrd="0" parTransId="{1C79FB0E-900B-4A87-83E7-7637D850D935}" sibTransId="{3FB58CD5-ECD6-4132-B115-219AB2D56849}"/>
    <dgm:cxn modelId="{5C83362E-352D-47B8-9BE1-EA7338E8022A}" type="presParOf" srcId="{B8DF18D3-404E-4A0D-9EC3-318B8CD143F4}" destId="{A40D2548-6C42-417C-8CCC-883AB22B681B}" srcOrd="0" destOrd="0" presId="urn:microsoft.com/office/officeart/2005/8/layout/target2"/>
    <dgm:cxn modelId="{A1A66B4B-42F9-4EFD-9B3E-33745B3E698B}" type="presParOf" srcId="{A40D2548-6C42-417C-8CCC-883AB22B681B}" destId="{FFCE3776-A522-4ED2-B2EA-04ADC2AB7F85}" srcOrd="0" destOrd="0" presId="urn:microsoft.com/office/officeart/2005/8/layout/target2"/>
    <dgm:cxn modelId="{C0D1AF5C-C90F-41A1-B647-619F6A7BB7CE}" type="presParOf" srcId="{A40D2548-6C42-417C-8CCC-883AB22B681B}" destId="{F078BD34-0C0E-445A-A77E-0A4C2A230925}" srcOrd="1" destOrd="0" presId="urn:microsoft.com/office/officeart/2005/8/layout/target2"/>
    <dgm:cxn modelId="{9A46D82F-C691-4E9A-A2A2-4B9DEDB43B18}" type="presParOf" srcId="{B8DF18D3-404E-4A0D-9EC3-318B8CD143F4}" destId="{E4B1AF8A-96EE-4A28-B4E7-2DF0BA36C7FC}" srcOrd="1" destOrd="0" presId="urn:microsoft.com/office/officeart/2005/8/layout/target2"/>
    <dgm:cxn modelId="{320A0FB4-79D3-41E1-9F63-C98EC5080D8C}" type="presParOf" srcId="{E4B1AF8A-96EE-4A28-B4E7-2DF0BA36C7FC}" destId="{74B32123-8218-402F-BD1B-A3068B4AFEBB}" srcOrd="0" destOrd="0" presId="urn:microsoft.com/office/officeart/2005/8/layout/target2"/>
    <dgm:cxn modelId="{04251EDB-C781-4BE1-A6B3-B6A3CE6F0D7E}" type="presParOf" srcId="{E4B1AF8A-96EE-4A28-B4E7-2DF0BA36C7FC}" destId="{BF0AAE38-A980-4C8B-B6C4-716740F97BCF}" srcOrd="1" destOrd="0" presId="urn:microsoft.com/office/officeart/2005/8/layout/target2"/>
    <dgm:cxn modelId="{31F0FBB5-B069-402A-9AEC-1D739D84340C}" type="presParOf" srcId="{BF0AAE38-A980-4C8B-B6C4-716740F97BCF}" destId="{49EACFDC-E70D-41FB-A1E5-10A7445C2F93}" srcOrd="0" destOrd="0" presId="urn:microsoft.com/office/officeart/2005/8/layout/target2"/>
    <dgm:cxn modelId="{5736D2D3-2B08-4391-B345-E71423B02CE8}" type="presParOf" srcId="{B8DF18D3-404E-4A0D-9EC3-318B8CD143F4}" destId="{4D00162D-C612-4F88-AA1A-8114902FF17F}" srcOrd="2" destOrd="0" presId="urn:microsoft.com/office/officeart/2005/8/layout/target2"/>
    <dgm:cxn modelId="{65398EE1-25EB-41B0-982C-D96A6422D772}" type="presParOf" srcId="{4D00162D-C612-4F88-AA1A-8114902FF17F}" destId="{3A43D01F-028D-4B66-A9A8-8DAB9449A618}" srcOrd="0" destOrd="0" presId="urn:microsoft.com/office/officeart/2005/8/layout/target2"/>
    <dgm:cxn modelId="{CFD5E850-6987-426A-827C-E6DD68334857}" type="presParOf" srcId="{4D00162D-C612-4F88-AA1A-8114902FF17F}" destId="{FF306FA8-FFC3-4736-94A2-0DD61F62D26C}" srcOrd="1" destOrd="0" presId="urn:microsoft.com/office/officeart/2005/8/layout/target2"/>
    <dgm:cxn modelId="{032BCEAF-A2BE-486A-B173-FE544F523527}" type="presParOf" srcId="{FF306FA8-FFC3-4736-94A2-0DD61F62D26C}" destId="{397E17AE-96C5-46EB-833D-3EBDBA3C6A00}" srcOrd="0" destOrd="0" presId="urn:microsoft.com/office/officeart/2005/8/layout/target2"/>
    <dgm:cxn modelId="{118D01A7-82E1-4D25-B674-04495E6FB38B}" type="presParOf" srcId="{FF306FA8-FFC3-4736-94A2-0DD61F62D26C}" destId="{9D3F55F1-4FDE-49DB-A6C6-CA56AF925843}" srcOrd="1" destOrd="0" presId="urn:microsoft.com/office/officeart/2005/8/layout/target2"/>
    <dgm:cxn modelId="{69904352-72B0-440C-B135-5632CA58A414}" type="presParOf" srcId="{FF306FA8-FFC3-4736-94A2-0DD61F62D26C}" destId="{36021CBE-4BF4-4127-BD00-8FE26FBE0156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0C47F-4341-443F-B07C-986805D497C7}" type="doc">
      <dgm:prSet loTypeId="urn:microsoft.com/office/officeart/2005/8/layout/target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3F00DCA-7FC7-4BC6-B23C-28CD3BF6D66D}">
      <dgm:prSet phldrT="[Szöveg]"/>
      <dgm:spPr/>
      <dgm:t>
        <a:bodyPr/>
        <a:lstStyle/>
        <a:p>
          <a:r>
            <a:rPr lang="hu-HU" dirty="0" err="1" smtClean="0"/>
            <a:t>ClusterExample</a:t>
          </a:r>
          <a:r>
            <a:rPr lang="hu-HU" dirty="0" smtClean="0"/>
            <a:t> </a:t>
          </a:r>
          <a:endParaRPr lang="hu-HU" dirty="0"/>
        </a:p>
      </dgm:t>
    </dgm:pt>
    <dgm:pt modelId="{FDEE1307-4595-4403-8D07-16AC76A4ABBB}" type="parTrans" cxnId="{BA703FA3-B2A8-4586-9555-DC931D76DC13}">
      <dgm:prSet/>
      <dgm:spPr/>
      <dgm:t>
        <a:bodyPr/>
        <a:lstStyle/>
        <a:p>
          <a:endParaRPr lang="hu-HU"/>
        </a:p>
      </dgm:t>
    </dgm:pt>
    <dgm:pt modelId="{71C17389-3D09-4BEE-9C3D-6F0FD690FE6C}" type="sibTrans" cxnId="{BA703FA3-B2A8-4586-9555-DC931D76DC13}">
      <dgm:prSet/>
      <dgm:spPr/>
      <dgm:t>
        <a:bodyPr/>
        <a:lstStyle/>
        <a:p>
          <a:endParaRPr lang="hu-HU"/>
        </a:p>
      </dgm:t>
    </dgm:pt>
    <dgm:pt modelId="{4212DB9D-E97C-4FD8-9D88-0CAF1C3F7F4F}">
      <dgm:prSet phldrT="[Szöveg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hu-HU" dirty="0"/>
        </a:p>
      </dgm:t>
    </dgm:pt>
    <dgm:pt modelId="{DB8872A3-79C7-4384-9DBC-A8E82A27E175}" type="parTrans" cxnId="{A6425BC5-DF2A-4AFC-87BD-6C2569C3F1EC}">
      <dgm:prSet/>
      <dgm:spPr/>
      <dgm:t>
        <a:bodyPr/>
        <a:lstStyle/>
        <a:p>
          <a:endParaRPr lang="hu-HU"/>
        </a:p>
      </dgm:t>
    </dgm:pt>
    <dgm:pt modelId="{137943BA-F46C-4665-82A4-D4A78D5BC1A3}" type="sibTrans" cxnId="{A6425BC5-DF2A-4AFC-87BD-6C2569C3F1EC}">
      <dgm:prSet/>
      <dgm:spPr/>
      <dgm:t>
        <a:bodyPr/>
        <a:lstStyle/>
        <a:p>
          <a:endParaRPr lang="hu-HU"/>
        </a:p>
      </dgm:t>
    </dgm:pt>
    <dgm:pt modelId="{2B53F070-9967-46B0-9902-A7CDEA682E5E}">
      <dgm:prSet phldrT="[Szöveg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hu-HU" dirty="0"/>
        </a:p>
      </dgm:t>
    </dgm:pt>
    <dgm:pt modelId="{25F126CD-9352-44D8-81BB-28E0E3283D1F}" type="parTrans" cxnId="{20E14D92-90CB-44F1-B1F4-EF59C8EFA5BB}">
      <dgm:prSet/>
      <dgm:spPr/>
      <dgm:t>
        <a:bodyPr/>
        <a:lstStyle/>
        <a:p>
          <a:endParaRPr lang="hu-HU"/>
        </a:p>
      </dgm:t>
    </dgm:pt>
    <dgm:pt modelId="{D85A9802-EECF-43BA-8422-605EC546892E}" type="sibTrans" cxnId="{20E14D92-90CB-44F1-B1F4-EF59C8EFA5BB}">
      <dgm:prSet/>
      <dgm:spPr/>
      <dgm:t>
        <a:bodyPr/>
        <a:lstStyle/>
        <a:p>
          <a:endParaRPr lang="hu-HU"/>
        </a:p>
      </dgm:t>
    </dgm:pt>
    <dgm:pt modelId="{B8DF18D3-404E-4A0D-9EC3-318B8CD143F4}" type="pres">
      <dgm:prSet presAssocID="{0A90C47F-4341-443F-B07C-986805D497C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A40D2548-6C42-417C-8CCC-883AB22B681B}" type="pres">
      <dgm:prSet presAssocID="{0A90C47F-4341-443F-B07C-986805D497C7}" presName="outerBox" presStyleCnt="0"/>
      <dgm:spPr/>
    </dgm:pt>
    <dgm:pt modelId="{FFCE3776-A522-4ED2-B2EA-04ADC2AB7F85}" type="pres">
      <dgm:prSet presAssocID="{0A90C47F-4341-443F-B07C-986805D497C7}" presName="outerBoxParent" presStyleLbl="node1" presStyleIdx="0" presStyleCnt="1"/>
      <dgm:spPr/>
      <dgm:t>
        <a:bodyPr/>
        <a:lstStyle/>
        <a:p>
          <a:endParaRPr lang="hu-HU"/>
        </a:p>
      </dgm:t>
    </dgm:pt>
    <dgm:pt modelId="{F078BD34-0C0E-445A-A77E-0A4C2A230925}" type="pres">
      <dgm:prSet presAssocID="{0A90C47F-4341-443F-B07C-986805D497C7}" presName="outerBoxChildren" presStyleCnt="0"/>
      <dgm:spPr/>
    </dgm:pt>
    <dgm:pt modelId="{6828AEB6-AD81-4FC2-AEDD-C741B92AA74E}" type="pres">
      <dgm:prSet presAssocID="{2B53F070-9967-46B0-9902-A7CDEA682E5E}" presName="oChild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2F7A0E2-06D3-4DA8-8D0C-8E5F9A5563C1}" type="pres">
      <dgm:prSet presAssocID="{D85A9802-EECF-43BA-8422-605EC546892E}" presName="outerSibTrans" presStyleCnt="0"/>
      <dgm:spPr/>
    </dgm:pt>
    <dgm:pt modelId="{0D58A94C-CDCC-4D13-8841-03CCFCB248FE}" type="pres">
      <dgm:prSet presAssocID="{4212DB9D-E97C-4FD8-9D88-0CAF1C3F7F4F}" presName="oChild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6425BC5-DF2A-4AFC-87BD-6C2569C3F1EC}" srcId="{43F00DCA-7FC7-4BC6-B23C-28CD3BF6D66D}" destId="{4212DB9D-E97C-4FD8-9D88-0CAF1C3F7F4F}" srcOrd="1" destOrd="0" parTransId="{DB8872A3-79C7-4384-9DBC-A8E82A27E175}" sibTransId="{137943BA-F46C-4665-82A4-D4A78D5BC1A3}"/>
    <dgm:cxn modelId="{FF483653-A3D5-4FA5-96B6-D4C1957C2996}" type="presOf" srcId="{0A90C47F-4341-443F-B07C-986805D497C7}" destId="{B8DF18D3-404E-4A0D-9EC3-318B8CD143F4}" srcOrd="0" destOrd="0" presId="urn:microsoft.com/office/officeart/2005/8/layout/target2"/>
    <dgm:cxn modelId="{BA703FA3-B2A8-4586-9555-DC931D76DC13}" srcId="{0A90C47F-4341-443F-B07C-986805D497C7}" destId="{43F00DCA-7FC7-4BC6-B23C-28CD3BF6D66D}" srcOrd="0" destOrd="0" parTransId="{FDEE1307-4595-4403-8D07-16AC76A4ABBB}" sibTransId="{71C17389-3D09-4BEE-9C3D-6F0FD690FE6C}"/>
    <dgm:cxn modelId="{8AD8CF39-49BA-408A-A366-149240399F0F}" type="presOf" srcId="{43F00DCA-7FC7-4BC6-B23C-28CD3BF6D66D}" destId="{FFCE3776-A522-4ED2-B2EA-04ADC2AB7F85}" srcOrd="0" destOrd="0" presId="urn:microsoft.com/office/officeart/2005/8/layout/target2"/>
    <dgm:cxn modelId="{20E14D92-90CB-44F1-B1F4-EF59C8EFA5BB}" srcId="{43F00DCA-7FC7-4BC6-B23C-28CD3BF6D66D}" destId="{2B53F070-9967-46B0-9902-A7CDEA682E5E}" srcOrd="0" destOrd="0" parTransId="{25F126CD-9352-44D8-81BB-28E0E3283D1F}" sibTransId="{D85A9802-EECF-43BA-8422-605EC546892E}"/>
    <dgm:cxn modelId="{5015F2F1-9E3B-4A2A-8696-1070137EBBAE}" type="presOf" srcId="{4212DB9D-E97C-4FD8-9D88-0CAF1C3F7F4F}" destId="{0D58A94C-CDCC-4D13-8841-03CCFCB248FE}" srcOrd="0" destOrd="0" presId="urn:microsoft.com/office/officeart/2005/8/layout/target2"/>
    <dgm:cxn modelId="{626BA549-BB7A-4096-8963-72637367AC9E}" type="presOf" srcId="{2B53F070-9967-46B0-9902-A7CDEA682E5E}" destId="{6828AEB6-AD81-4FC2-AEDD-C741B92AA74E}" srcOrd="0" destOrd="0" presId="urn:microsoft.com/office/officeart/2005/8/layout/target2"/>
    <dgm:cxn modelId="{506BB4AE-2958-4A54-9A07-E0ABA6028F34}" type="presParOf" srcId="{B8DF18D3-404E-4A0D-9EC3-318B8CD143F4}" destId="{A40D2548-6C42-417C-8CCC-883AB22B681B}" srcOrd="0" destOrd="0" presId="urn:microsoft.com/office/officeart/2005/8/layout/target2"/>
    <dgm:cxn modelId="{B6435088-293A-4CD3-B3CF-EF0075AC6173}" type="presParOf" srcId="{A40D2548-6C42-417C-8CCC-883AB22B681B}" destId="{FFCE3776-A522-4ED2-B2EA-04ADC2AB7F85}" srcOrd="0" destOrd="0" presId="urn:microsoft.com/office/officeart/2005/8/layout/target2"/>
    <dgm:cxn modelId="{11AC2C5B-5835-4713-909F-AC135723C9F3}" type="presParOf" srcId="{A40D2548-6C42-417C-8CCC-883AB22B681B}" destId="{F078BD34-0C0E-445A-A77E-0A4C2A230925}" srcOrd="1" destOrd="0" presId="urn:microsoft.com/office/officeart/2005/8/layout/target2"/>
    <dgm:cxn modelId="{5081787C-C34D-45E5-BCCB-FE7D8DDDF22D}" type="presParOf" srcId="{F078BD34-0C0E-445A-A77E-0A4C2A230925}" destId="{6828AEB6-AD81-4FC2-AEDD-C741B92AA74E}" srcOrd="0" destOrd="0" presId="urn:microsoft.com/office/officeart/2005/8/layout/target2"/>
    <dgm:cxn modelId="{FDF107DE-D75C-4EEF-959F-901D00BC0BEF}" type="presParOf" srcId="{F078BD34-0C0E-445A-A77E-0A4C2A230925}" destId="{D2F7A0E2-06D3-4DA8-8D0C-8E5F9A5563C1}" srcOrd="1" destOrd="0" presId="urn:microsoft.com/office/officeart/2005/8/layout/target2"/>
    <dgm:cxn modelId="{0DB7345D-1E83-45C8-B2DE-328C92BAFC8B}" type="presParOf" srcId="{F078BD34-0C0E-445A-A77E-0A4C2A230925}" destId="{0D58A94C-CDCC-4D13-8841-03CCFCB248FE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E3776-A522-4ED2-B2EA-04ADC2AB7F85}">
      <dsp:nvSpPr>
        <dsp:cNvPr id="0" name=""/>
        <dsp:cNvSpPr/>
      </dsp:nvSpPr>
      <dsp:spPr>
        <a:xfrm>
          <a:off x="0" y="0"/>
          <a:ext cx="8229600" cy="37719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2927414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 smtClean="0"/>
            <a:t>ClusterExample</a:t>
          </a:r>
          <a:r>
            <a:rPr lang="hu-HU" sz="3100" kern="1200" dirty="0" smtClean="0"/>
            <a:t> </a:t>
          </a:r>
          <a:endParaRPr lang="hu-HU" sz="3100" kern="1200" dirty="0"/>
        </a:p>
      </dsp:txBody>
      <dsp:txXfrm>
        <a:off x="93904" y="93904"/>
        <a:ext cx="8041792" cy="3584092"/>
      </dsp:txXfrm>
    </dsp:sp>
    <dsp:sp modelId="{74B32123-8218-402F-BD1B-A3068B4AFEBB}">
      <dsp:nvSpPr>
        <dsp:cNvPr id="0" name=""/>
        <dsp:cNvSpPr/>
      </dsp:nvSpPr>
      <dsp:spPr>
        <a:xfrm>
          <a:off x="205740" y="942975"/>
          <a:ext cx="7818120" cy="264033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6766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Machine1</a:t>
          </a:r>
          <a:endParaRPr lang="hu-HU" sz="3100" kern="1200" dirty="0"/>
        </a:p>
      </dsp:txBody>
      <dsp:txXfrm>
        <a:off x="286939" y="1024174"/>
        <a:ext cx="7655722" cy="2477932"/>
      </dsp:txXfrm>
    </dsp:sp>
    <dsp:sp modelId="{49EACFDC-E70D-41FB-A1E5-10A7445C2F93}">
      <dsp:nvSpPr>
        <dsp:cNvPr id="0" name=""/>
        <dsp:cNvSpPr/>
      </dsp:nvSpPr>
      <dsp:spPr>
        <a:xfrm>
          <a:off x="401193" y="1867090"/>
          <a:ext cx="1563624" cy="15181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err="1" smtClean="0"/>
            <a:t>AdminServer</a:t>
          </a:r>
          <a:endParaRPr lang="hu-HU" sz="1900" kern="1200" dirty="0"/>
        </a:p>
      </dsp:txBody>
      <dsp:txXfrm>
        <a:off x="447883" y="1913780"/>
        <a:ext cx="1470244" cy="1424809"/>
      </dsp:txXfrm>
    </dsp:sp>
    <dsp:sp modelId="{3A43D01F-028D-4B66-A9A8-8DAB9449A618}">
      <dsp:nvSpPr>
        <dsp:cNvPr id="0" name=""/>
        <dsp:cNvSpPr/>
      </dsp:nvSpPr>
      <dsp:spPr>
        <a:xfrm>
          <a:off x="2139696" y="1885950"/>
          <a:ext cx="5678424" cy="150876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851611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 smtClean="0"/>
            <a:t>Cluster</a:t>
          </a:r>
          <a:endParaRPr lang="hu-HU" sz="3100" kern="1200" dirty="0"/>
        </a:p>
      </dsp:txBody>
      <dsp:txXfrm>
        <a:off x="2186096" y="1932350"/>
        <a:ext cx="5585624" cy="1415960"/>
      </dsp:txXfrm>
    </dsp:sp>
    <dsp:sp modelId="{397E17AE-96C5-46EB-833D-3EBDBA3C6A00}">
      <dsp:nvSpPr>
        <dsp:cNvPr id="0" name=""/>
        <dsp:cNvSpPr/>
      </dsp:nvSpPr>
      <dsp:spPr>
        <a:xfrm>
          <a:off x="2281656" y="2564892"/>
          <a:ext cx="2665642" cy="678942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 dirty="0"/>
        </a:p>
      </dsp:txBody>
      <dsp:txXfrm>
        <a:off x="2302536" y="2585772"/>
        <a:ext cx="2623882" cy="637182"/>
      </dsp:txXfrm>
    </dsp:sp>
    <dsp:sp modelId="{36021CBE-4BF4-4127-BD00-8FE26FBE0156}">
      <dsp:nvSpPr>
        <dsp:cNvPr id="0" name=""/>
        <dsp:cNvSpPr/>
      </dsp:nvSpPr>
      <dsp:spPr>
        <a:xfrm>
          <a:off x="5008298" y="2564892"/>
          <a:ext cx="2665642" cy="678942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 dirty="0"/>
        </a:p>
      </dsp:txBody>
      <dsp:txXfrm>
        <a:off x="5029178" y="2585772"/>
        <a:ext cx="2623882" cy="637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E3776-A522-4ED2-B2EA-04ADC2AB7F85}">
      <dsp:nvSpPr>
        <dsp:cNvPr id="0" name=""/>
        <dsp:cNvSpPr/>
      </dsp:nvSpPr>
      <dsp:spPr>
        <a:xfrm>
          <a:off x="0" y="0"/>
          <a:ext cx="8229600" cy="37719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328624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500" kern="1200" dirty="0" err="1" smtClean="0"/>
            <a:t>ClusterExample</a:t>
          </a:r>
          <a:r>
            <a:rPr lang="hu-HU" sz="6500" kern="1200" dirty="0" smtClean="0"/>
            <a:t> </a:t>
          </a:r>
          <a:endParaRPr lang="hu-HU" sz="6500" kern="1200" dirty="0"/>
        </a:p>
      </dsp:txBody>
      <dsp:txXfrm>
        <a:off x="93904" y="93904"/>
        <a:ext cx="8041792" cy="3584092"/>
      </dsp:txXfrm>
    </dsp:sp>
    <dsp:sp modelId="{6828AEB6-AD81-4FC2-AEDD-C741B92AA74E}">
      <dsp:nvSpPr>
        <dsp:cNvPr id="0" name=""/>
        <dsp:cNvSpPr/>
      </dsp:nvSpPr>
      <dsp:spPr>
        <a:xfrm>
          <a:off x="205740" y="1697355"/>
          <a:ext cx="3874703" cy="1697355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500" kern="1200" dirty="0"/>
        </a:p>
      </dsp:txBody>
      <dsp:txXfrm>
        <a:off x="257940" y="1749555"/>
        <a:ext cx="3770303" cy="1592955"/>
      </dsp:txXfrm>
    </dsp:sp>
    <dsp:sp modelId="{0D58A94C-CDCC-4D13-8841-03CCFCB248FE}">
      <dsp:nvSpPr>
        <dsp:cNvPr id="0" name=""/>
        <dsp:cNvSpPr/>
      </dsp:nvSpPr>
      <dsp:spPr>
        <a:xfrm>
          <a:off x="4141622" y="1697355"/>
          <a:ext cx="3874703" cy="1697355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6500" kern="1200" dirty="0"/>
        </a:p>
      </dsp:txBody>
      <dsp:txXfrm>
        <a:off x="4193822" y="1749555"/>
        <a:ext cx="3770303" cy="159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szerda, 2015. július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szerda, 2015. július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Cluster</a:t>
            </a:r>
            <a:r>
              <a:rPr lang="hu-HU" dirty="0"/>
              <a:t> építés II.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NodeManager</a:t>
            </a:r>
            <a:r>
              <a:rPr lang="hu-HU" dirty="0"/>
              <a:t> elindítása</a:t>
            </a:r>
          </a:p>
          <a:p>
            <a:pPr lvl="1"/>
            <a:r>
              <a:rPr lang="hu-HU" dirty="0"/>
              <a:t>Domain regisztráció</a:t>
            </a:r>
          </a:p>
          <a:p>
            <a:r>
              <a:rPr lang="hu-HU" dirty="0" err="1"/>
              <a:t>Machine</a:t>
            </a:r>
            <a:r>
              <a:rPr lang="hu-HU" dirty="0"/>
              <a:t> létrehozása</a:t>
            </a:r>
          </a:p>
          <a:p>
            <a:pPr lvl="1"/>
            <a:r>
              <a:rPr lang="hu-HU" dirty="0" err="1"/>
              <a:t>NodeManager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, port</a:t>
            </a:r>
          </a:p>
          <a:p>
            <a:pPr marL="0" indent="0">
              <a:buNone/>
            </a:pPr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30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Serverek létrehozása</a:t>
            </a:r>
          </a:p>
          <a:p>
            <a:pPr lvl="1"/>
            <a:r>
              <a:rPr lang="hu-HU" dirty="0"/>
              <a:t>Server </a:t>
            </a:r>
            <a:r>
              <a:rPr lang="hu-HU" dirty="0" err="1" smtClean="0"/>
              <a:t>Name</a:t>
            </a:r>
            <a:endParaRPr lang="hu-HU" dirty="0" smtClean="0"/>
          </a:p>
          <a:p>
            <a:pPr lvl="1"/>
            <a:r>
              <a:rPr lang="hu-HU" dirty="0"/>
              <a:t>Server Listen </a:t>
            </a:r>
            <a:r>
              <a:rPr lang="hu-HU" dirty="0" smtClean="0"/>
              <a:t>Port</a:t>
            </a:r>
          </a:p>
          <a:p>
            <a:pPr lvl="1"/>
            <a:r>
              <a:rPr lang="hu-HU" dirty="0" err="1" smtClean="0"/>
              <a:t>Cluster</a:t>
            </a:r>
            <a:endParaRPr lang="hu-HU" dirty="0" smtClean="0"/>
          </a:p>
          <a:p>
            <a:r>
              <a:rPr lang="hu-HU" dirty="0" err="1" smtClean="0"/>
              <a:t>Machine</a:t>
            </a:r>
            <a:r>
              <a:rPr lang="hu-HU" dirty="0" smtClean="0"/>
              <a:t> és Server összerendelése</a:t>
            </a:r>
          </a:p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95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Serverek elindítása</a:t>
            </a:r>
          </a:p>
          <a:p>
            <a:pPr lvl="1"/>
            <a:r>
              <a:rPr lang="hu-HU" dirty="0" err="1"/>
              <a:t>startManagedWebLogic.cmd</a:t>
            </a:r>
            <a:r>
              <a:rPr lang="hu-HU" dirty="0"/>
              <a:t> </a:t>
            </a:r>
            <a:r>
              <a:rPr lang="hu-HU" dirty="0" smtClean="0"/>
              <a:t>Managed3 </a:t>
            </a:r>
            <a:r>
              <a:rPr lang="hu-HU" dirty="0"/>
              <a:t>http</a:t>
            </a:r>
            <a:r>
              <a:rPr lang="hu-HU" dirty="0" smtClean="0"/>
              <a:t>://machine1:7001</a:t>
            </a:r>
          </a:p>
          <a:p>
            <a:pPr lvl="1"/>
            <a:r>
              <a:rPr lang="hu-HU" dirty="0" err="1" smtClean="0"/>
              <a:t>Environment</a:t>
            </a:r>
            <a:r>
              <a:rPr lang="hu-HU" dirty="0" smtClean="0"/>
              <a:t>&gt;Servers&gt;</a:t>
            </a:r>
            <a:r>
              <a:rPr lang="hu-HU" dirty="0" err="1" smtClean="0"/>
              <a:t>Controls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25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Szolgáltatások </a:t>
            </a:r>
            <a:r>
              <a:rPr lang="hu-HU" dirty="0" err="1" smtClean="0"/>
              <a:t>Cluster</a:t>
            </a:r>
            <a:r>
              <a:rPr lang="hu-HU" dirty="0" smtClean="0"/>
              <a:t> környezetben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Data </a:t>
            </a:r>
            <a:r>
              <a:rPr lang="hu-HU" dirty="0" err="1" smtClean="0"/>
              <a:t>Source</a:t>
            </a:r>
            <a:endParaRPr lang="hu-HU" dirty="0" smtClean="0"/>
          </a:p>
          <a:p>
            <a:r>
              <a:rPr lang="hu-HU" dirty="0" err="1" smtClean="0"/>
              <a:t>Messages</a:t>
            </a:r>
            <a:endParaRPr lang="hu-HU" dirty="0" smtClean="0"/>
          </a:p>
          <a:p>
            <a:r>
              <a:rPr lang="hu-HU" dirty="0" err="1"/>
              <a:t>Persistent</a:t>
            </a:r>
            <a:r>
              <a:rPr lang="hu-HU" dirty="0"/>
              <a:t> </a:t>
            </a:r>
            <a:r>
              <a:rPr lang="hu-HU" dirty="0" err="1" smtClean="0"/>
              <a:t>Stores</a:t>
            </a:r>
            <a:endParaRPr lang="hu-HU" dirty="0" smtClean="0"/>
          </a:p>
          <a:p>
            <a:r>
              <a:rPr lang="hu-HU" dirty="0" err="1"/>
              <a:t>Foreign</a:t>
            </a:r>
            <a:r>
              <a:rPr lang="hu-HU" dirty="0"/>
              <a:t> JNDI </a:t>
            </a:r>
            <a:r>
              <a:rPr lang="hu-HU" dirty="0" err="1"/>
              <a:t>Providers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7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Data </a:t>
            </a:r>
            <a:r>
              <a:rPr lang="hu-HU" dirty="0" err="1" smtClean="0"/>
              <a:t>Source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Target</a:t>
            </a:r>
            <a:r>
              <a:rPr lang="hu-HU" dirty="0" smtClean="0"/>
              <a:t>: </a:t>
            </a:r>
            <a:r>
              <a:rPr lang="hu-HU" dirty="0" err="1" smtClean="0"/>
              <a:t>Cluster</a:t>
            </a:r>
            <a:endParaRPr lang="hu-HU" dirty="0" smtClean="0"/>
          </a:p>
          <a:p>
            <a:r>
              <a:rPr lang="hu-HU" dirty="0" smtClean="0"/>
              <a:t>Serverenként létrejön</a:t>
            </a:r>
          </a:p>
          <a:p>
            <a:r>
              <a:rPr lang="hu-HU" dirty="0" err="1" smtClean="0"/>
              <a:t>Connectionok</a:t>
            </a:r>
            <a:r>
              <a:rPr lang="hu-HU" dirty="0" smtClean="0"/>
              <a:t> számára oda kell figyelni!</a:t>
            </a:r>
          </a:p>
          <a:p>
            <a:r>
              <a:rPr lang="hu-HU" dirty="0" smtClean="0"/>
              <a:t>Ha </a:t>
            </a:r>
            <a:r>
              <a:rPr lang="hu-HU" dirty="0" err="1" smtClean="0"/>
              <a:t>cluster</a:t>
            </a:r>
            <a:r>
              <a:rPr lang="hu-HU" dirty="0" smtClean="0"/>
              <a:t> adatbázis, akkor multi </a:t>
            </a:r>
            <a:r>
              <a:rPr lang="hu-HU" dirty="0" err="1" smtClean="0"/>
              <a:t>datasource</a:t>
            </a:r>
            <a:endParaRPr lang="hu-HU" dirty="0" smtClean="0"/>
          </a:p>
          <a:p>
            <a:pPr lvl="1"/>
            <a:r>
              <a:rPr lang="hu-HU" dirty="0" err="1" smtClean="0"/>
              <a:t>Failover</a:t>
            </a:r>
            <a:endParaRPr lang="hu-HU" dirty="0" smtClean="0"/>
          </a:p>
          <a:p>
            <a:pPr lvl="1"/>
            <a:r>
              <a:rPr lang="hu-HU" dirty="0" err="1" smtClean="0"/>
              <a:t>Load</a:t>
            </a:r>
            <a:r>
              <a:rPr lang="hu-HU" dirty="0" smtClean="0"/>
              <a:t> </a:t>
            </a:r>
            <a:r>
              <a:rPr lang="hu-HU" dirty="0" err="1"/>
              <a:t>Balancing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01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Persistent</a:t>
            </a:r>
            <a:r>
              <a:rPr lang="hu-HU" dirty="0"/>
              <a:t> </a:t>
            </a:r>
            <a:r>
              <a:rPr lang="hu-HU" dirty="0" err="1" smtClean="0"/>
              <a:t>Stores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File </a:t>
            </a:r>
            <a:r>
              <a:rPr lang="hu-HU" dirty="0" err="1" smtClean="0"/>
              <a:t>Store</a:t>
            </a:r>
            <a:endParaRPr lang="hu-HU" dirty="0" smtClean="0"/>
          </a:p>
          <a:p>
            <a:pPr lvl="1"/>
            <a:r>
              <a:rPr lang="hu-HU" dirty="0" err="1"/>
              <a:t>Target</a:t>
            </a:r>
            <a:r>
              <a:rPr lang="hu-HU" dirty="0"/>
              <a:t>: </a:t>
            </a:r>
            <a:r>
              <a:rPr lang="hu-HU" dirty="0" err="1"/>
              <a:t>Cluster</a:t>
            </a:r>
            <a:endParaRPr lang="hu-HU" dirty="0"/>
          </a:p>
          <a:p>
            <a:pPr lvl="1"/>
            <a:r>
              <a:rPr lang="hu-HU" dirty="0"/>
              <a:t>Serverenként </a:t>
            </a:r>
            <a:r>
              <a:rPr lang="hu-HU" dirty="0" smtClean="0"/>
              <a:t>létrejön</a:t>
            </a:r>
          </a:p>
          <a:p>
            <a:r>
              <a:rPr lang="hu-HU" dirty="0" smtClean="0"/>
              <a:t>JDBC </a:t>
            </a:r>
            <a:r>
              <a:rPr lang="hu-HU" dirty="0" err="1" smtClean="0"/>
              <a:t>Store</a:t>
            </a:r>
            <a:endParaRPr lang="hu-HU" dirty="0" smtClean="0"/>
          </a:p>
          <a:p>
            <a:pPr lvl="1"/>
            <a:r>
              <a:rPr lang="hu-HU" dirty="0" smtClean="0"/>
              <a:t>Külön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1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Uniform </a:t>
            </a:r>
            <a:r>
              <a:rPr lang="hu-HU" dirty="0" err="1" smtClean="0"/>
              <a:t>Messages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JMS Server</a:t>
            </a:r>
          </a:p>
          <a:p>
            <a:r>
              <a:rPr lang="hu-HU" dirty="0" err="1" smtClean="0"/>
              <a:t>Target</a:t>
            </a:r>
            <a:r>
              <a:rPr lang="hu-HU" dirty="0" smtClean="0"/>
              <a:t>: </a:t>
            </a:r>
            <a:r>
              <a:rPr lang="hu-HU" dirty="0" err="1" smtClean="0"/>
              <a:t>Cluster</a:t>
            </a:r>
            <a:endParaRPr lang="hu-HU" dirty="0" smtClean="0"/>
          </a:p>
          <a:p>
            <a:pPr lvl="1"/>
            <a:r>
              <a:rPr lang="hu-HU" dirty="0" smtClean="0"/>
              <a:t>Serverenként </a:t>
            </a:r>
            <a:r>
              <a:rPr lang="hu-HU" dirty="0"/>
              <a:t>létrejön</a:t>
            </a:r>
          </a:p>
          <a:p>
            <a:pPr lvl="1"/>
            <a:r>
              <a:rPr lang="hu-HU" dirty="0" err="1" smtClean="0"/>
              <a:t>Persistent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traget</a:t>
            </a:r>
            <a:r>
              <a:rPr lang="hu-HU" dirty="0" smtClean="0"/>
              <a:t>: </a:t>
            </a:r>
            <a:r>
              <a:rPr lang="hu-HU" dirty="0" err="1" smtClean="0"/>
              <a:t>Cluster</a:t>
            </a:r>
            <a:endParaRPr lang="hu-HU" dirty="0" smtClean="0"/>
          </a:p>
          <a:p>
            <a:pPr lvl="1"/>
            <a:r>
              <a:rPr lang="hu-HU" dirty="0" smtClean="0"/>
              <a:t>JMS </a:t>
            </a:r>
            <a:r>
              <a:rPr lang="hu-HU" dirty="0" err="1" smtClean="0"/>
              <a:t>Module</a:t>
            </a:r>
            <a:r>
              <a:rPr lang="hu-HU" dirty="0"/>
              <a:t> </a:t>
            </a:r>
            <a:r>
              <a:rPr lang="hu-HU" dirty="0" err="1"/>
              <a:t>traget</a:t>
            </a:r>
            <a:r>
              <a:rPr lang="hu-HU" dirty="0"/>
              <a:t>: </a:t>
            </a:r>
            <a:r>
              <a:rPr lang="hu-HU" dirty="0" err="1" smtClean="0"/>
              <a:t>Cluster</a:t>
            </a:r>
            <a:endParaRPr lang="hu-HU" dirty="0" smtClean="0"/>
          </a:p>
          <a:p>
            <a:pPr lvl="1"/>
            <a:r>
              <a:rPr lang="hu-HU" dirty="0" err="1" smtClean="0"/>
              <a:t>Subdeployment</a:t>
            </a:r>
            <a:r>
              <a:rPr lang="hu-HU" dirty="0" smtClean="0"/>
              <a:t> </a:t>
            </a:r>
            <a:r>
              <a:rPr lang="hu-HU" dirty="0" err="1"/>
              <a:t>traget</a:t>
            </a:r>
            <a:r>
              <a:rPr lang="hu-HU" dirty="0"/>
              <a:t>: </a:t>
            </a:r>
            <a:r>
              <a:rPr lang="hu-HU" dirty="0" smtClean="0"/>
              <a:t>JMS Server</a:t>
            </a:r>
          </a:p>
          <a:p>
            <a:pPr lvl="1"/>
            <a:r>
              <a:rPr lang="hu-HU" dirty="0"/>
              <a:t>Uniform </a:t>
            </a:r>
            <a:r>
              <a:rPr lang="hu-HU" dirty="0" err="1" smtClean="0"/>
              <a:t>DistributedQueue</a:t>
            </a:r>
            <a:r>
              <a:rPr lang="hu-HU" dirty="0" smtClean="0"/>
              <a:t>,</a:t>
            </a:r>
            <a:r>
              <a:rPr lang="hu-HU" dirty="0"/>
              <a:t> </a:t>
            </a:r>
            <a:r>
              <a:rPr lang="hu-HU" dirty="0" err="1" smtClean="0"/>
              <a:t>Uniform</a:t>
            </a:r>
            <a:r>
              <a:rPr lang="hu-HU" dirty="0" smtClean="0"/>
              <a:t> </a:t>
            </a:r>
            <a:r>
              <a:rPr lang="hu-HU" dirty="0" err="1" smtClean="0"/>
              <a:t>DistributedTopic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56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Weighted</a:t>
            </a:r>
            <a:r>
              <a:rPr lang="hu-HU"/>
              <a:t> Messages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JMS Servers</a:t>
            </a:r>
          </a:p>
          <a:p>
            <a:r>
              <a:rPr lang="hu-HU" dirty="0" err="1" smtClean="0"/>
              <a:t>Target</a:t>
            </a:r>
            <a:r>
              <a:rPr lang="hu-HU" dirty="0" smtClean="0"/>
              <a:t>: </a:t>
            </a:r>
            <a:r>
              <a:rPr lang="hu-HU" dirty="0" err="1" smtClean="0"/>
              <a:t>Managed</a:t>
            </a:r>
            <a:r>
              <a:rPr lang="hu-HU" dirty="0" smtClean="0"/>
              <a:t> Servers</a:t>
            </a:r>
          </a:p>
          <a:p>
            <a:pPr lvl="1"/>
            <a:r>
              <a:rPr lang="hu-HU" dirty="0" err="1" smtClean="0"/>
              <a:t>Persistent</a:t>
            </a:r>
            <a:r>
              <a:rPr lang="hu-HU" dirty="0" smtClean="0"/>
              <a:t> </a:t>
            </a:r>
            <a:r>
              <a:rPr lang="hu-HU" dirty="0" err="1" smtClean="0"/>
              <a:t>Stores</a:t>
            </a:r>
            <a:r>
              <a:rPr lang="hu-HU" dirty="0" smtClean="0"/>
              <a:t> </a:t>
            </a:r>
            <a:r>
              <a:rPr lang="hu-HU" dirty="0" err="1" smtClean="0"/>
              <a:t>traget</a:t>
            </a:r>
            <a:r>
              <a:rPr lang="hu-HU" dirty="0"/>
              <a:t>: </a:t>
            </a:r>
            <a:r>
              <a:rPr lang="hu-HU" dirty="0" err="1"/>
              <a:t>Managed</a:t>
            </a:r>
            <a:r>
              <a:rPr lang="hu-HU" dirty="0"/>
              <a:t> </a:t>
            </a:r>
            <a:r>
              <a:rPr lang="hu-HU" dirty="0" smtClean="0"/>
              <a:t>Servers</a:t>
            </a:r>
          </a:p>
          <a:p>
            <a:pPr lvl="1"/>
            <a:r>
              <a:rPr lang="hu-HU" dirty="0" smtClean="0"/>
              <a:t>JMS </a:t>
            </a:r>
            <a:r>
              <a:rPr lang="hu-HU" dirty="0" err="1" smtClean="0"/>
              <a:t>Module</a:t>
            </a:r>
            <a:r>
              <a:rPr lang="hu-HU" dirty="0"/>
              <a:t> </a:t>
            </a:r>
            <a:r>
              <a:rPr lang="hu-HU" dirty="0" err="1"/>
              <a:t>traget</a:t>
            </a:r>
            <a:r>
              <a:rPr lang="hu-HU" dirty="0"/>
              <a:t>: </a:t>
            </a:r>
            <a:r>
              <a:rPr lang="hu-HU" dirty="0" err="1" smtClean="0"/>
              <a:t>Cluster</a:t>
            </a:r>
            <a:endParaRPr lang="hu-HU" dirty="0" smtClean="0"/>
          </a:p>
          <a:p>
            <a:pPr lvl="1"/>
            <a:r>
              <a:rPr lang="hu-HU" dirty="0" err="1" smtClean="0"/>
              <a:t>Subdeployments</a:t>
            </a:r>
            <a:r>
              <a:rPr lang="hu-HU" dirty="0" smtClean="0"/>
              <a:t> </a:t>
            </a:r>
            <a:r>
              <a:rPr lang="hu-HU" dirty="0" err="1" smtClean="0"/>
              <a:t>traget</a:t>
            </a:r>
            <a:r>
              <a:rPr lang="hu-HU" dirty="0" smtClean="0"/>
              <a:t>: JMS Servers</a:t>
            </a:r>
          </a:p>
          <a:p>
            <a:pPr lvl="1"/>
            <a:r>
              <a:rPr lang="hu-HU" dirty="0" err="1"/>
              <a:t>W</a:t>
            </a:r>
            <a:r>
              <a:rPr lang="hu-HU" dirty="0" err="1" smtClean="0"/>
              <a:t>eighted</a:t>
            </a:r>
            <a:r>
              <a:rPr lang="hu-HU" dirty="0"/>
              <a:t> </a:t>
            </a:r>
            <a:r>
              <a:rPr lang="hu-HU" dirty="0" err="1" smtClean="0"/>
              <a:t>DistributedQueue</a:t>
            </a:r>
            <a:r>
              <a:rPr lang="hu-HU" dirty="0" smtClean="0"/>
              <a:t>,</a:t>
            </a:r>
            <a:r>
              <a:rPr lang="hu-HU" dirty="0"/>
              <a:t> </a:t>
            </a:r>
            <a:r>
              <a:rPr lang="hu-HU" dirty="0" err="1"/>
              <a:t>W</a:t>
            </a:r>
            <a:r>
              <a:rPr lang="hu-HU" dirty="0" err="1" smtClean="0"/>
              <a:t>eighted</a:t>
            </a:r>
            <a:r>
              <a:rPr lang="hu-HU" dirty="0"/>
              <a:t> </a:t>
            </a:r>
            <a:r>
              <a:rPr lang="hu-HU" dirty="0" err="1" smtClean="0"/>
              <a:t>DistributedTopic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88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I.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928459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0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Domain létrehozása</a:t>
            </a:r>
          </a:p>
          <a:p>
            <a:pPr lvl="1"/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 smtClean="0"/>
              <a:t>Wizard</a:t>
            </a:r>
            <a:endParaRPr lang="hu-HU" dirty="0" smtClean="0"/>
          </a:p>
          <a:p>
            <a:pPr lvl="2"/>
            <a:r>
              <a:rPr lang="hu-HU" dirty="0" err="1" smtClean="0"/>
              <a:t>Templatek</a:t>
            </a:r>
            <a:endParaRPr lang="hu-HU" dirty="0" smtClean="0"/>
          </a:p>
          <a:p>
            <a:pPr lvl="2"/>
            <a:r>
              <a:rPr lang="hu-HU" dirty="0" smtClean="0"/>
              <a:t>Serverek, Erőforrások megadása</a:t>
            </a:r>
          </a:p>
          <a:p>
            <a:pPr lvl="1"/>
            <a:r>
              <a:rPr lang="hu-HU" dirty="0" err="1" smtClean="0"/>
              <a:t>Eclipse</a:t>
            </a:r>
            <a:endParaRPr lang="hu-HU" dirty="0" smtClean="0"/>
          </a:p>
          <a:p>
            <a:r>
              <a:rPr lang="hu-HU" dirty="0" err="1" smtClean="0"/>
              <a:t>Admin</a:t>
            </a:r>
            <a:r>
              <a:rPr lang="hu-HU" dirty="0" smtClean="0"/>
              <a:t> server elindítása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47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NodeManager</a:t>
            </a:r>
            <a:r>
              <a:rPr lang="hu-HU" dirty="0" smtClean="0"/>
              <a:t> elindítása</a:t>
            </a:r>
          </a:p>
          <a:p>
            <a:pPr lvl="1"/>
            <a:r>
              <a:rPr lang="hu-HU" dirty="0" smtClean="0"/>
              <a:t>Domain regisztráció</a:t>
            </a:r>
          </a:p>
          <a:p>
            <a:r>
              <a:rPr lang="hu-HU" dirty="0" err="1" smtClean="0"/>
              <a:t>Machine</a:t>
            </a:r>
            <a:r>
              <a:rPr lang="hu-HU" dirty="0" smtClean="0"/>
              <a:t> létrehozása</a:t>
            </a:r>
          </a:p>
          <a:p>
            <a:pPr lvl="1"/>
            <a:r>
              <a:rPr lang="hu-HU" dirty="0" err="1" smtClean="0"/>
              <a:t>NodeManager</a:t>
            </a:r>
            <a:r>
              <a:rPr lang="hu-HU" dirty="0" smtClean="0"/>
              <a:t> </a:t>
            </a:r>
            <a:r>
              <a:rPr lang="hu-HU" dirty="0" err="1" smtClean="0"/>
              <a:t>host</a:t>
            </a:r>
            <a:r>
              <a:rPr lang="hu-HU" dirty="0" smtClean="0"/>
              <a:t>, port</a:t>
            </a:r>
          </a:p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25" y="3001516"/>
            <a:ext cx="5000275" cy="21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létrehozása</a:t>
            </a:r>
          </a:p>
          <a:p>
            <a:pPr lvl="1"/>
            <a:r>
              <a:rPr lang="hu-HU" dirty="0" err="1" smtClean="0"/>
              <a:t>Cluster</a:t>
            </a:r>
            <a:r>
              <a:rPr lang="hu-HU" dirty="0" smtClean="0"/>
              <a:t> neve</a:t>
            </a:r>
          </a:p>
          <a:p>
            <a:pPr lvl="1"/>
            <a:r>
              <a:rPr lang="hu-HU" dirty="0" err="1"/>
              <a:t>Messaging</a:t>
            </a:r>
            <a:r>
              <a:rPr lang="hu-HU" dirty="0"/>
              <a:t> </a:t>
            </a:r>
            <a:r>
              <a:rPr lang="hu-HU" dirty="0" err="1" smtClean="0"/>
              <a:t>Mode</a:t>
            </a:r>
            <a:endParaRPr lang="hu-HU" dirty="0" smtClean="0"/>
          </a:p>
          <a:p>
            <a:pPr lvl="2"/>
            <a:r>
              <a:rPr lang="hu-HU" b="1" dirty="0" err="1" smtClean="0"/>
              <a:t>Unicast</a:t>
            </a:r>
            <a:endParaRPr lang="hu-HU" b="1" dirty="0" smtClean="0"/>
          </a:p>
          <a:p>
            <a:pPr lvl="2"/>
            <a:r>
              <a:rPr lang="hu-HU" dirty="0" err="1" smtClean="0"/>
              <a:t>Multicast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34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Serverek létrehozása</a:t>
            </a:r>
          </a:p>
          <a:p>
            <a:pPr lvl="1"/>
            <a:r>
              <a:rPr lang="hu-HU" dirty="0"/>
              <a:t>Server </a:t>
            </a:r>
            <a:r>
              <a:rPr lang="hu-HU" dirty="0" err="1" smtClean="0"/>
              <a:t>Name</a:t>
            </a:r>
            <a:endParaRPr lang="hu-HU" dirty="0" smtClean="0"/>
          </a:p>
          <a:p>
            <a:pPr lvl="1"/>
            <a:r>
              <a:rPr lang="hu-HU" dirty="0"/>
              <a:t>Server Listen </a:t>
            </a:r>
            <a:r>
              <a:rPr lang="hu-HU" dirty="0" smtClean="0"/>
              <a:t>Port</a:t>
            </a:r>
          </a:p>
          <a:p>
            <a:pPr lvl="1"/>
            <a:r>
              <a:rPr lang="hu-HU" dirty="0" err="1" smtClean="0"/>
              <a:t>Cluster</a:t>
            </a:r>
            <a:endParaRPr lang="hu-HU" dirty="0" smtClean="0"/>
          </a:p>
          <a:p>
            <a:r>
              <a:rPr lang="hu-HU" dirty="0" err="1" smtClean="0"/>
              <a:t>Machine</a:t>
            </a:r>
            <a:r>
              <a:rPr lang="hu-HU" dirty="0" smtClean="0"/>
              <a:t> és Server összerendelése</a:t>
            </a:r>
          </a:p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72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Serverek elindítása</a:t>
            </a:r>
          </a:p>
          <a:p>
            <a:pPr lvl="1"/>
            <a:r>
              <a:rPr lang="hu-HU" dirty="0" err="1"/>
              <a:t>startManagedWebLogic.cmd</a:t>
            </a:r>
            <a:r>
              <a:rPr lang="hu-HU" dirty="0"/>
              <a:t> Managed1 http://</a:t>
            </a:r>
            <a:r>
              <a:rPr lang="hu-HU" dirty="0" smtClean="0"/>
              <a:t>localhost:7001</a:t>
            </a:r>
          </a:p>
          <a:p>
            <a:pPr lvl="1"/>
            <a:r>
              <a:rPr lang="hu-HU" dirty="0" err="1" smtClean="0"/>
              <a:t>Environment</a:t>
            </a:r>
            <a:r>
              <a:rPr lang="hu-HU" dirty="0" smtClean="0"/>
              <a:t>&gt;Servers&gt;</a:t>
            </a:r>
            <a:r>
              <a:rPr lang="hu-HU" dirty="0" err="1" smtClean="0"/>
              <a:t>Controls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24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r>
              <a:rPr lang="hu-HU" dirty="0" smtClean="0"/>
              <a:t> építés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hu-HU" dirty="0" smtClean="0"/>
              <a:t> </a:t>
            </a:r>
          </a:p>
          <a:p>
            <a:endParaRPr lang="hu-HU" dirty="0" smtClean="0"/>
          </a:p>
          <a:p>
            <a:endParaRPr lang="hu-HU" dirty="0"/>
          </a:p>
        </p:txBody>
      </p:sp>
      <p:graphicFrame>
        <p:nvGraphicFramePr>
          <p:cNvPr id="4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761768"/>
              </p:ext>
            </p:extLst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églalap 4"/>
          <p:cNvSpPr/>
          <p:nvPr/>
        </p:nvSpPr>
        <p:spPr>
          <a:xfrm>
            <a:off x="2051720" y="3505572"/>
            <a:ext cx="23762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smtClean="0">
                <a:solidFill>
                  <a:schemeClr val="bg1"/>
                </a:solidFill>
              </a:rPr>
              <a:t>Cluster1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788024" y="350557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hu-HU" dirty="0" smtClean="0">
                <a:solidFill>
                  <a:schemeClr val="bg1"/>
                </a:solidFill>
              </a:rPr>
              <a:t>Cluster2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Cluster</a:t>
            </a:r>
            <a:r>
              <a:rPr lang="hu-HU" dirty="0"/>
              <a:t> építés II.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második gépen létrehozni a </a:t>
            </a:r>
            <a:r>
              <a:rPr lang="hu-HU" dirty="0" err="1" smtClean="0"/>
              <a:t>domaint</a:t>
            </a:r>
            <a:endParaRPr lang="hu-HU" dirty="0" smtClean="0"/>
          </a:p>
          <a:p>
            <a:pPr lvl="1"/>
            <a:r>
              <a:rPr lang="hu-HU" dirty="0" smtClean="0"/>
              <a:t>Másolás</a:t>
            </a:r>
          </a:p>
          <a:p>
            <a:pPr lvl="1"/>
            <a:r>
              <a:rPr lang="hu-HU" dirty="0" err="1" smtClean="0"/>
              <a:t>Configuration</a:t>
            </a:r>
            <a:r>
              <a:rPr lang="hu-HU" dirty="0" smtClean="0"/>
              <a:t> </a:t>
            </a:r>
            <a:r>
              <a:rPr lang="hu-HU" dirty="0" err="1"/>
              <a:t>Wizard</a:t>
            </a:r>
            <a:endParaRPr lang="hu-HU" dirty="0"/>
          </a:p>
          <a:p>
            <a:pPr lvl="1"/>
            <a:r>
              <a:rPr lang="hu-HU" dirty="0" err="1" smtClean="0"/>
              <a:t>Eclipse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 err="1" smtClean="0"/>
              <a:t>admin</a:t>
            </a:r>
            <a:r>
              <a:rPr lang="hu-HU" dirty="0" smtClean="0"/>
              <a:t> servert </a:t>
            </a:r>
            <a:r>
              <a:rPr lang="hu-HU" b="1" dirty="0" smtClean="0"/>
              <a:t>nem</a:t>
            </a:r>
            <a:r>
              <a:rPr lang="hu-HU" dirty="0" smtClean="0"/>
              <a:t> kell elindítani </a:t>
            </a:r>
            <a:endParaRPr lang="hu-HU" dirty="0"/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89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75592</TotalTime>
  <Words>256</Words>
  <Application>Microsoft Office PowerPoint</Application>
  <PresentationFormat>Diavetítés a képernyőre (16:10 oldalarány)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Cluster építés I.</vt:lpstr>
      <vt:lpstr>Cluster építés I.</vt:lpstr>
      <vt:lpstr>Cluster építés I.</vt:lpstr>
      <vt:lpstr>Cluster építés I.</vt:lpstr>
      <vt:lpstr>Cluster építés I.</vt:lpstr>
      <vt:lpstr>Cluster építés I.</vt:lpstr>
      <vt:lpstr>Cluster építés II.</vt:lpstr>
      <vt:lpstr>Cluster építés II.</vt:lpstr>
      <vt:lpstr>Cluster építés II.</vt:lpstr>
      <vt:lpstr>Cluster építés II.</vt:lpstr>
      <vt:lpstr>Cluster építés II.</vt:lpstr>
      <vt:lpstr>Szolgáltatások Cluster környezetben </vt:lpstr>
      <vt:lpstr>Data Source</vt:lpstr>
      <vt:lpstr>Persistent Stores</vt:lpstr>
      <vt:lpstr>Uniform Messages</vt:lpstr>
      <vt:lpstr>Weighted Messages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327</cp:revision>
  <dcterms:created xsi:type="dcterms:W3CDTF">2015-01-23T10:54:52Z</dcterms:created>
  <dcterms:modified xsi:type="dcterms:W3CDTF">2015-07-29T10:02:33Z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