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június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június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Keresés</a:t>
            </a:r>
          </a:p>
          <a:p>
            <a:pPr lvl="1"/>
            <a:r>
              <a:rPr lang="hu-HU" dirty="0" err="1"/>
              <a:t>binarySearch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Összetétel </a:t>
            </a:r>
          </a:p>
          <a:p>
            <a:pPr lvl="1"/>
            <a:r>
              <a:rPr lang="hu-HU" dirty="0" err="1"/>
              <a:t>frequency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err="1"/>
              <a:t>disjoint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Szélső érték keresése</a:t>
            </a:r>
          </a:p>
          <a:p>
            <a:pPr lvl="1"/>
            <a:r>
              <a:rPr lang="hu-HU" dirty="0"/>
              <a:t>min </a:t>
            </a:r>
            <a:endParaRPr lang="hu-HU" dirty="0" smtClean="0"/>
          </a:p>
          <a:p>
            <a:pPr lvl="1"/>
            <a:r>
              <a:rPr lang="hu-HU" dirty="0" err="1" smtClean="0"/>
              <a:t>max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7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Collections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egyszerű objektum ami képes más </a:t>
            </a:r>
            <a:r>
              <a:rPr lang="hu-HU" dirty="0" err="1" smtClean="0"/>
              <a:t>objektumakat</a:t>
            </a:r>
            <a:r>
              <a:rPr lang="hu-HU" dirty="0" smtClean="0"/>
              <a:t> csoportba foglalni.</a:t>
            </a:r>
          </a:p>
          <a:p>
            <a:r>
              <a:rPr lang="hu-HU" dirty="0" smtClean="0"/>
              <a:t>Táról</a:t>
            </a:r>
          </a:p>
          <a:p>
            <a:r>
              <a:rPr lang="hu-HU" dirty="0" smtClean="0"/>
              <a:t>Manipulál</a:t>
            </a:r>
          </a:p>
          <a:p>
            <a:r>
              <a:rPr lang="hu-HU" dirty="0" smtClean="0"/>
              <a:t>Összesítő adatokat nyújt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13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Collections</a:t>
            </a:r>
            <a:r>
              <a:rPr lang="hu-HU" b="1" dirty="0"/>
              <a:t> </a:t>
            </a:r>
            <a:r>
              <a:rPr lang="hu-HU" b="1" dirty="0" smtClean="0"/>
              <a:t>Framework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Interfaces</a:t>
            </a:r>
            <a:endParaRPr lang="hu-HU" dirty="0" smtClean="0"/>
          </a:p>
          <a:p>
            <a:r>
              <a:rPr lang="hu-HU" dirty="0" err="1" smtClean="0"/>
              <a:t>Implementations</a:t>
            </a:r>
            <a:endParaRPr lang="hu-HU" dirty="0" smtClean="0"/>
          </a:p>
          <a:p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87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Collections</a:t>
            </a:r>
            <a:r>
              <a:rPr lang="hu-HU" b="1" dirty="0"/>
              <a:t> </a:t>
            </a:r>
            <a:r>
              <a:rPr lang="hu-HU" b="1" dirty="0" smtClean="0"/>
              <a:t>Framework</a:t>
            </a:r>
            <a:endParaRPr lang="hu-HU" dirty="0"/>
          </a:p>
        </p:txBody>
      </p:sp>
      <p:pic>
        <p:nvPicPr>
          <p:cNvPr id="1026" name="Picture 2" descr="Two interface trees, one starting with Collection and including Set, SortedSet, List, and Queue, and the other starting with Map and including SortedMap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19" y="1633364"/>
            <a:ext cx="6479962" cy="23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Implementations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066925"/>
              </p:ext>
            </p:extLst>
          </p:nvPr>
        </p:nvGraphicFramePr>
        <p:xfrm>
          <a:off x="457200" y="1436370"/>
          <a:ext cx="822960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Interfaces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 table Implementations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Resizable array Implementations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Implementations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TreeSet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ArrayList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ArrayDeque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TreeMap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Implementations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488444"/>
              </p:ext>
            </p:extLst>
          </p:nvPr>
        </p:nvGraphicFramePr>
        <p:xfrm>
          <a:off x="457200" y="1436370"/>
          <a:ext cx="7931223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43741"/>
                <a:gridCol w="2643741"/>
                <a:gridCol w="2643741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Interfaces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Linked </a:t>
                      </a:r>
                      <a:r>
                        <a:rPr lang="hu-HU" dirty="0" err="1"/>
                        <a:t>list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Implementations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Hash table + Linked list Implementations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LinkedHashSet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LinkedList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LinkedList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LinkedHashMap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5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Wrapper</a:t>
            </a:r>
            <a:r>
              <a:rPr lang="hu-HU" dirty="0"/>
              <a:t> </a:t>
            </a:r>
            <a:r>
              <a:rPr lang="hu-HU" dirty="0" err="1" smtClean="0"/>
              <a:t>Implementations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 </a:t>
            </a:r>
            <a:r>
              <a:rPr lang="hu-HU" dirty="0" err="1" smtClean="0"/>
              <a:t>Collections</a:t>
            </a:r>
            <a:r>
              <a:rPr lang="hu-HU" dirty="0" smtClean="0"/>
              <a:t> osztály implementálja</a:t>
            </a:r>
          </a:p>
          <a:p>
            <a:r>
              <a:rPr lang="hu-HU" dirty="0" err="1" smtClean="0"/>
              <a:t>Szinkronizáció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synchronizedCollection</a:t>
            </a:r>
            <a:r>
              <a:rPr lang="hu-HU" dirty="0" smtClean="0"/>
              <a:t>(</a:t>
            </a:r>
            <a:r>
              <a:rPr lang="hu-HU" dirty="0" err="1" smtClean="0"/>
              <a:t>Collection</a:t>
            </a:r>
            <a:r>
              <a:rPr lang="hu-HU" dirty="0" smtClean="0"/>
              <a:t>&lt;T</a:t>
            </a:r>
            <a:r>
              <a:rPr lang="hu-HU" dirty="0"/>
              <a:t>&gt; c</a:t>
            </a:r>
            <a:r>
              <a:rPr lang="hu-HU" dirty="0" smtClean="0"/>
              <a:t>);</a:t>
            </a:r>
          </a:p>
          <a:p>
            <a:r>
              <a:rPr lang="hu-HU" dirty="0" smtClean="0"/>
              <a:t>Módosíthatóság</a:t>
            </a:r>
          </a:p>
          <a:p>
            <a:pPr lvl="1"/>
            <a:r>
              <a:rPr lang="hu-HU" dirty="0" err="1"/>
              <a:t>unmodifiableCollection</a:t>
            </a:r>
            <a:r>
              <a:rPr lang="hu-HU" dirty="0"/>
              <a:t>(</a:t>
            </a:r>
            <a:r>
              <a:rPr lang="hu-HU" dirty="0" err="1"/>
              <a:t>Collection</a:t>
            </a:r>
            <a:r>
              <a:rPr lang="hu-HU" dirty="0"/>
              <a:t>&lt;? </a:t>
            </a:r>
            <a:r>
              <a:rPr lang="hu-HU" dirty="0" err="1"/>
              <a:t>extends</a:t>
            </a:r>
            <a:r>
              <a:rPr lang="hu-HU" dirty="0"/>
              <a:t> T&gt; c</a:t>
            </a:r>
            <a:r>
              <a:rPr lang="hu-HU" dirty="0" smtClean="0"/>
              <a:t>)</a:t>
            </a:r>
          </a:p>
          <a:p>
            <a:r>
              <a:rPr lang="hu-HU" dirty="0" smtClean="0"/>
              <a:t>Ellenőrzés</a:t>
            </a:r>
          </a:p>
          <a:p>
            <a:pPr lvl="1"/>
            <a:r>
              <a:rPr lang="hu-HU" dirty="0" err="1"/>
              <a:t>Collections.checked</a:t>
            </a:r>
            <a:r>
              <a:rPr lang="hu-HU" dirty="0"/>
              <a:t>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929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Convenience</a:t>
            </a:r>
            <a:r>
              <a:rPr lang="hu-HU" dirty="0"/>
              <a:t> </a:t>
            </a:r>
            <a:r>
              <a:rPr lang="hu-HU" dirty="0" err="1" smtClean="0"/>
              <a:t>Implementations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 mint lista</a:t>
            </a:r>
          </a:p>
          <a:p>
            <a:pPr lvl="1"/>
            <a:r>
              <a:rPr lang="hu-HU" dirty="0" err="1" smtClean="0"/>
              <a:t>Arrays.asList</a:t>
            </a:r>
            <a:r>
              <a:rPr lang="hu-HU" dirty="0" smtClean="0"/>
              <a:t>(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/>
              <a:t>String</a:t>
            </a:r>
            <a:r>
              <a:rPr lang="hu-HU" dirty="0"/>
              <a:t>[</a:t>
            </a:r>
            <a:r>
              <a:rPr lang="hu-HU" dirty="0" err="1"/>
              <a:t>size</a:t>
            </a:r>
            <a:r>
              <a:rPr lang="hu-HU" dirty="0"/>
              <a:t>])</a:t>
            </a:r>
            <a:endParaRPr lang="hu-HU" dirty="0" smtClean="0"/>
          </a:p>
          <a:p>
            <a:r>
              <a:rPr lang="hu-HU" dirty="0" smtClean="0"/>
              <a:t>Nem módosítható lista feltöltése</a:t>
            </a:r>
          </a:p>
          <a:p>
            <a:pPr lvl="1"/>
            <a:r>
              <a:rPr lang="hu-HU" dirty="0" err="1"/>
              <a:t>Collections.nCopies</a:t>
            </a:r>
            <a:r>
              <a:rPr lang="hu-HU" dirty="0"/>
              <a:t>(69, "</a:t>
            </a:r>
            <a:r>
              <a:rPr lang="hu-HU" dirty="0" err="1"/>
              <a:t>fruit</a:t>
            </a:r>
            <a:r>
              <a:rPr lang="hu-HU" dirty="0"/>
              <a:t> </a:t>
            </a:r>
            <a:r>
              <a:rPr lang="hu-HU" dirty="0" err="1"/>
              <a:t>bat</a:t>
            </a:r>
            <a:r>
              <a:rPr lang="hu-HU" dirty="0" smtClean="0"/>
              <a:t>")</a:t>
            </a:r>
          </a:p>
          <a:p>
            <a:r>
              <a:rPr lang="hu-HU" dirty="0" err="1"/>
              <a:t>Singleton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  <a:p>
            <a:pPr lvl="1"/>
            <a:r>
              <a:rPr lang="hu-HU" dirty="0" err="1"/>
              <a:t>Collections.singleton</a:t>
            </a:r>
            <a:r>
              <a:rPr lang="hu-HU" dirty="0"/>
              <a:t>(e</a:t>
            </a:r>
            <a:r>
              <a:rPr lang="hu-HU" dirty="0" smtClean="0"/>
              <a:t>)</a:t>
            </a:r>
          </a:p>
          <a:p>
            <a:r>
              <a:rPr lang="hu-HU" dirty="0" smtClean="0"/>
              <a:t>Üres </a:t>
            </a:r>
            <a:r>
              <a:rPr lang="hu-HU" dirty="0" err="1" smtClean="0"/>
              <a:t>collection</a:t>
            </a:r>
            <a:endParaRPr lang="hu-HU" dirty="0" smtClean="0"/>
          </a:p>
          <a:p>
            <a:pPr lvl="1"/>
            <a:r>
              <a:rPr lang="hu-HU" dirty="0" err="1"/>
              <a:t>Collections.emptySet</a:t>
            </a:r>
            <a:r>
              <a:rPr lang="hu-HU" dirty="0"/>
              <a:t>()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0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Rendezés</a:t>
            </a:r>
          </a:p>
          <a:p>
            <a:r>
              <a:rPr lang="hu-HU" dirty="0" smtClean="0"/>
              <a:t>Keverés</a:t>
            </a:r>
          </a:p>
          <a:p>
            <a:r>
              <a:rPr lang="hu-HU" dirty="0" smtClean="0"/>
              <a:t>Adatmanipuláció</a:t>
            </a:r>
          </a:p>
          <a:p>
            <a:pPr lvl="1"/>
            <a:r>
              <a:rPr lang="en-US" dirty="0"/>
              <a:t>reverse </a:t>
            </a:r>
            <a:endParaRPr lang="hu-HU" dirty="0" smtClean="0"/>
          </a:p>
          <a:p>
            <a:pPr lvl="1"/>
            <a:r>
              <a:rPr lang="en-US" dirty="0" smtClean="0"/>
              <a:t>fill </a:t>
            </a:r>
            <a:endParaRPr lang="hu-HU" dirty="0" smtClean="0"/>
          </a:p>
          <a:p>
            <a:pPr lvl="1"/>
            <a:r>
              <a:rPr lang="en-US" dirty="0" smtClean="0"/>
              <a:t>copy </a:t>
            </a:r>
            <a:endParaRPr lang="hu-HU" dirty="0" smtClean="0"/>
          </a:p>
          <a:p>
            <a:pPr lvl="1"/>
            <a:r>
              <a:rPr lang="en-US" dirty="0" smtClean="0"/>
              <a:t>swap</a:t>
            </a:r>
            <a:endParaRPr lang="en-US" dirty="0"/>
          </a:p>
          <a:p>
            <a:pPr lvl="1"/>
            <a:r>
              <a:rPr lang="en-US" dirty="0" err="1"/>
              <a:t>addAll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4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19338</TotalTime>
  <Words>134</Words>
  <Application>Microsoft Office PowerPoint</Application>
  <PresentationFormat>Diavetítés a képernyőre (16:10 oldalarány)</PresentationFormat>
  <Paragraphs>91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Collections</vt:lpstr>
      <vt:lpstr>Collections Framework</vt:lpstr>
      <vt:lpstr>Collections Framework</vt:lpstr>
      <vt:lpstr>Implementations</vt:lpstr>
      <vt:lpstr>Implementations</vt:lpstr>
      <vt:lpstr>Wrapper Implementations</vt:lpstr>
      <vt:lpstr>Convenience Implementations</vt:lpstr>
      <vt:lpstr>Algorithms</vt:lpstr>
      <vt:lpstr>Algorithms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135</cp:revision>
  <dcterms:created xsi:type="dcterms:W3CDTF">2015-01-23T10:54:52Z</dcterms:created>
  <dcterms:modified xsi:type="dcterms:W3CDTF">2015-06-26T10:31:18Z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