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4" r:id="rId6"/>
    <p:sldId id="295" r:id="rId7"/>
    <p:sldId id="297" r:id="rId8"/>
    <p:sldId id="298" r:id="rId9"/>
    <p:sldId id="299" r:id="rId10"/>
    <p:sldId id="296" r:id="rId11"/>
    <p:sldId id="301" r:id="rId12"/>
    <p:sldId id="300" r:id="rId13"/>
    <p:sldId id="312" r:id="rId14"/>
    <p:sldId id="302" r:id="rId15"/>
    <p:sldId id="303" r:id="rId16"/>
    <p:sldId id="304" r:id="rId17"/>
    <p:sldId id="315" r:id="rId18"/>
    <p:sldId id="307" r:id="rId19"/>
    <p:sldId id="308" r:id="rId20"/>
    <p:sldId id="313" r:id="rId21"/>
    <p:sldId id="314" r:id="rId22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89" d="100"/>
          <a:sy n="89" d="100"/>
        </p:scale>
        <p:origin x="870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szerda, 2015. július 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szerda, 2015. július 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Maven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539552" y="2137420"/>
            <a:ext cx="8229600" cy="26345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&lt;dependencies&gt;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&lt;dependency&gt;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&lt;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  <a:r>
              <a:rPr lang="en-US" sz="1400" dirty="0" err="1" smtClean="0"/>
              <a:t>junit</a:t>
            </a:r>
            <a:r>
              <a:rPr lang="en-US" sz="1400" dirty="0" smtClean="0"/>
              <a:t>&lt;/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&lt;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  <a:r>
              <a:rPr lang="en-US" sz="1400" dirty="0" err="1" smtClean="0"/>
              <a:t>junit</a:t>
            </a:r>
            <a:r>
              <a:rPr lang="en-US" sz="1400" dirty="0" smtClean="0"/>
              <a:t>&lt;/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&lt;version&gt;4.0&lt;/version&gt;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&lt;type&gt;jar&lt;/type&gt;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&lt;scope&gt;test&lt;/scope&gt;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&lt;optional&gt;true&lt;/optional&gt;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&lt;/dependency&gt;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&lt;/dependencies&gt;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40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dependency</a:t>
            </a:r>
            <a:r>
              <a:rPr lang="hu-HU" dirty="0" smtClean="0"/>
              <a:t> management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539552" y="2137420"/>
            <a:ext cx="8229600" cy="315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dependencyManagement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&lt;</a:t>
            </a:r>
            <a:r>
              <a:rPr lang="hu-HU" sz="1400" dirty="0" err="1"/>
              <a:t>dependencies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&lt;</a:t>
            </a:r>
            <a:r>
              <a:rPr lang="hu-HU" sz="1400" dirty="0" err="1"/>
              <a:t>dependency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  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junit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  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dirty="0" err="1"/>
              <a:t>junit</a:t>
            </a:r>
            <a:r>
              <a:rPr lang="hu-HU" sz="1400" dirty="0"/>
              <a:t>&lt;/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  &lt;version&gt;4.0&lt;/version&gt;</a:t>
            </a:r>
          </a:p>
          <a:p>
            <a:pPr marL="0" indent="0">
              <a:buNone/>
            </a:pPr>
            <a:r>
              <a:rPr lang="hu-HU" sz="1400" dirty="0"/>
              <a:t>		  &lt;</a:t>
            </a:r>
            <a:r>
              <a:rPr lang="hu-HU" sz="1400" dirty="0" err="1"/>
              <a:t>type</a:t>
            </a:r>
            <a:r>
              <a:rPr lang="hu-HU" sz="1400" dirty="0"/>
              <a:t>&gt;</a:t>
            </a:r>
            <a:r>
              <a:rPr lang="hu-HU" sz="1400" dirty="0" err="1"/>
              <a:t>jar</a:t>
            </a:r>
            <a:r>
              <a:rPr lang="hu-HU" sz="1400" dirty="0"/>
              <a:t>&lt;/</a:t>
            </a:r>
            <a:r>
              <a:rPr lang="hu-HU" sz="1400" dirty="0" err="1"/>
              <a:t>type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  &lt;</a:t>
            </a:r>
            <a:r>
              <a:rPr lang="hu-HU" sz="1400" dirty="0" err="1"/>
              <a:t>scope</a:t>
            </a:r>
            <a:r>
              <a:rPr lang="hu-HU" sz="1400" dirty="0"/>
              <a:t>&gt;test&lt;/</a:t>
            </a:r>
            <a:r>
              <a:rPr lang="hu-HU" sz="1400" dirty="0" err="1"/>
              <a:t>scope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  &lt;</a:t>
            </a:r>
            <a:r>
              <a:rPr lang="hu-HU" sz="1400" dirty="0" err="1"/>
              <a:t>optional</a:t>
            </a:r>
            <a:r>
              <a:rPr lang="hu-HU" sz="1400" dirty="0"/>
              <a:t>&gt;</a:t>
            </a:r>
            <a:r>
              <a:rPr lang="hu-HU" sz="1400" dirty="0" err="1"/>
              <a:t>true</a:t>
            </a:r>
            <a:r>
              <a:rPr lang="hu-HU" sz="1400" dirty="0"/>
              <a:t>&lt;/</a:t>
            </a:r>
            <a:r>
              <a:rPr lang="hu-HU" sz="1400" dirty="0" err="1"/>
              <a:t>optional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&lt;/</a:t>
            </a:r>
            <a:r>
              <a:rPr lang="hu-HU" sz="1400" dirty="0" err="1"/>
              <a:t>dependency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&lt;/</a:t>
            </a:r>
            <a:r>
              <a:rPr lang="hu-HU" sz="1400" dirty="0" err="1"/>
              <a:t>dependencies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dependencyManagement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2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539552" y="2137420"/>
            <a:ext cx="8229600" cy="289310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&lt;</a:t>
            </a:r>
            <a:r>
              <a:rPr lang="hu-HU" sz="1400" dirty="0" err="1"/>
              <a:t>plugins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dirty="0" err="1"/>
              <a:t>maven-compiler-plugin</a:t>
            </a:r>
            <a:r>
              <a:rPr lang="hu-HU" sz="1400" dirty="0"/>
              <a:t>&lt;/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400" dirty="0"/>
              <a:t>                    &lt;</a:t>
            </a:r>
            <a:r>
              <a:rPr lang="hu-HU" sz="1400" dirty="0" err="1"/>
              <a:t>configuration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    &lt;</a:t>
            </a:r>
            <a:r>
              <a:rPr lang="hu-HU" sz="1400" dirty="0" err="1"/>
              <a:t>source</a:t>
            </a:r>
            <a:r>
              <a:rPr lang="hu-HU" sz="1400" dirty="0"/>
              <a:t>&gt;1.6&lt;/</a:t>
            </a:r>
            <a:r>
              <a:rPr lang="hu-HU" sz="1400" dirty="0" err="1"/>
              <a:t>source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    &lt;</a:t>
            </a:r>
            <a:r>
              <a:rPr lang="hu-HU" sz="1400" dirty="0" err="1"/>
              <a:t>target</a:t>
            </a:r>
            <a:r>
              <a:rPr lang="hu-HU" sz="1400" dirty="0"/>
              <a:t>&gt;1.6&lt;/</a:t>
            </a:r>
            <a:r>
              <a:rPr lang="hu-HU" sz="1400" dirty="0" err="1"/>
              <a:t>target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&lt;/</a:t>
            </a:r>
            <a:r>
              <a:rPr lang="hu-HU" sz="1400" dirty="0" err="1"/>
              <a:t>configuration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&lt;/</a:t>
            </a:r>
            <a:r>
              <a:rPr lang="hu-HU" sz="1400" dirty="0" err="1"/>
              <a:t>plugin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 smtClean="0"/>
              <a:t>plugins</a:t>
            </a:r>
            <a:r>
              <a:rPr lang="hu-HU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70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611560" y="1847108"/>
            <a:ext cx="8229600" cy="34101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pluginManagement</a:t>
            </a:r>
            <a:r>
              <a:rPr lang="hu-HU" sz="1400" dirty="0" smtClean="0"/>
              <a:t>&gt; </a:t>
            </a:r>
          </a:p>
          <a:p>
            <a:pPr marL="0" indent="0">
              <a:buNone/>
            </a:pPr>
            <a:r>
              <a:rPr lang="hu-HU" sz="1400" dirty="0" smtClean="0"/>
              <a:t>    &lt;</a:t>
            </a:r>
            <a:r>
              <a:rPr lang="hu-HU" sz="1400" dirty="0" err="1"/>
              <a:t>plugins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dirty="0" err="1"/>
              <a:t>maven-compiler-plugin</a:t>
            </a:r>
            <a:r>
              <a:rPr lang="hu-HU" sz="1400" dirty="0"/>
              <a:t>&lt;/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400" dirty="0"/>
              <a:t>                    &lt;</a:t>
            </a:r>
            <a:r>
              <a:rPr lang="hu-HU" sz="1400" dirty="0" err="1"/>
              <a:t>configuration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    &lt;</a:t>
            </a:r>
            <a:r>
              <a:rPr lang="hu-HU" sz="1400" dirty="0" err="1"/>
              <a:t>source</a:t>
            </a:r>
            <a:r>
              <a:rPr lang="hu-HU" sz="1400" dirty="0"/>
              <a:t>&gt;1.6&lt;/</a:t>
            </a:r>
            <a:r>
              <a:rPr lang="hu-HU" sz="1400" dirty="0" err="1"/>
              <a:t>source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    &lt;</a:t>
            </a:r>
            <a:r>
              <a:rPr lang="hu-HU" sz="1400" dirty="0" err="1"/>
              <a:t>target</a:t>
            </a:r>
            <a:r>
              <a:rPr lang="hu-HU" sz="1400" dirty="0"/>
              <a:t>&gt;1.6&lt;/</a:t>
            </a:r>
            <a:r>
              <a:rPr lang="hu-HU" sz="1400" dirty="0" err="1"/>
              <a:t>target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&lt;/</a:t>
            </a:r>
            <a:r>
              <a:rPr lang="hu-HU" sz="1400" dirty="0" err="1"/>
              <a:t>configuration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&lt;/</a:t>
            </a:r>
            <a:r>
              <a:rPr lang="hu-HU" sz="1400" dirty="0" err="1"/>
              <a:t>plugin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    &lt;/</a:t>
            </a:r>
            <a:r>
              <a:rPr lang="hu-HU" sz="1400" dirty="0" err="1" smtClean="0"/>
              <a:t>plugins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 smtClean="0"/>
              <a:t>pluginManagement</a:t>
            </a:r>
            <a:r>
              <a:rPr lang="hu-HU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2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Verzió 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Verzió váltás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versions</a:t>
            </a:r>
            <a:r>
              <a:rPr lang="hu-HU" dirty="0"/>
              <a:t>: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-</a:t>
            </a:r>
            <a:r>
              <a:rPr lang="hu-HU" dirty="0" err="1" smtClean="0"/>
              <a:t>DnewVersion</a:t>
            </a:r>
            <a:r>
              <a:rPr lang="hu-HU" dirty="0" smtClean="0"/>
              <a:t>=0.1.1-SNAPSHOT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 smtClean="0"/>
              <a:t>versions</a:t>
            </a:r>
            <a:r>
              <a:rPr lang="hu-HU" dirty="0" smtClean="0"/>
              <a:t>:</a:t>
            </a:r>
            <a:r>
              <a:rPr lang="hu-HU" dirty="0" err="1" smtClean="0"/>
              <a:t>commit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55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project működését teszi lehetővé különböző környezetekben és feltételek esetén</a:t>
            </a:r>
          </a:p>
          <a:p>
            <a:r>
              <a:rPr lang="hu-HU" dirty="0" err="1"/>
              <a:t>ID-val</a:t>
            </a:r>
            <a:r>
              <a:rPr lang="hu-HU" dirty="0"/>
              <a:t> rendelkezik</a:t>
            </a:r>
          </a:p>
          <a:p>
            <a:r>
              <a:rPr lang="hu-HU" dirty="0"/>
              <a:t>Aktiválás szükséges a </a:t>
            </a:r>
            <a:r>
              <a:rPr lang="hu-HU" dirty="0" smtClean="0"/>
              <a:t>működéséhez</a:t>
            </a:r>
          </a:p>
          <a:p>
            <a:pPr lvl="1"/>
            <a:r>
              <a:rPr lang="hu-HU" dirty="0" smtClean="0"/>
              <a:t>Környezet függő </a:t>
            </a:r>
          </a:p>
          <a:p>
            <a:pPr lvl="1"/>
            <a:r>
              <a:rPr lang="hu-HU" dirty="0" smtClean="0"/>
              <a:t>Fájl </a:t>
            </a:r>
            <a:r>
              <a:rPr lang="hu-HU" dirty="0"/>
              <a:t>megléte 		</a:t>
            </a:r>
            <a:endParaRPr lang="hu-HU" dirty="0" smtClean="0"/>
          </a:p>
          <a:p>
            <a:pPr lvl="1"/>
            <a:r>
              <a:rPr lang="hu-HU" dirty="0" smtClean="0"/>
              <a:t>Tulajdonságok </a:t>
            </a:r>
            <a:r>
              <a:rPr lang="hu-HU" dirty="0"/>
              <a:t>segítségével 	</a:t>
            </a:r>
            <a:endParaRPr lang="hu-HU" dirty="0" smtClean="0"/>
          </a:p>
          <a:p>
            <a:pPr lvl="1"/>
            <a:r>
              <a:rPr lang="hu-HU" dirty="0" smtClean="0"/>
              <a:t>Explicit </a:t>
            </a:r>
            <a:r>
              <a:rPr lang="hu-HU" dirty="0"/>
              <a:t>aktiválható/tiltható a </a:t>
            </a:r>
            <a:r>
              <a:rPr lang="hu-HU" dirty="0" smtClean="0"/>
              <a:t>parancssorban: 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profileId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25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 alábbiakat </a:t>
            </a:r>
            <a:r>
              <a:rPr lang="hu-HU" dirty="0" smtClean="0"/>
              <a:t>tartalmazhatja: </a:t>
            </a:r>
            <a:endParaRPr lang="hu-HU" dirty="0"/>
          </a:p>
          <a:p>
            <a:endParaRPr lang="hu-HU" dirty="0"/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611560" y="1705372"/>
            <a:ext cx="8229600" cy="366869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&lt;profiles&gt;</a:t>
            </a:r>
          </a:p>
          <a:p>
            <a:pPr marL="0" indent="0">
              <a:buNone/>
            </a:pPr>
            <a:r>
              <a:rPr lang="en-US" sz="1400" dirty="0"/>
              <a:t>    &lt;profile&gt;</a:t>
            </a:r>
          </a:p>
          <a:p>
            <a:pPr marL="0" indent="0">
              <a:buNone/>
            </a:pPr>
            <a:r>
              <a:rPr lang="en-US" sz="1400" dirty="0"/>
              <a:t>      &lt;id&gt;test&lt;/id&gt;</a:t>
            </a:r>
          </a:p>
          <a:p>
            <a:pPr marL="0" indent="0">
              <a:buNone/>
            </a:pPr>
            <a:r>
              <a:rPr lang="en-US" sz="1400" dirty="0"/>
              <a:t>      &lt;activation&gt;...&lt;/activation&gt;</a:t>
            </a:r>
          </a:p>
          <a:p>
            <a:pPr marL="0" indent="0">
              <a:buNone/>
            </a:pPr>
            <a:r>
              <a:rPr lang="en-US" sz="1400" dirty="0"/>
              <a:t>      &lt;build&gt;...&lt;/build&gt;</a:t>
            </a:r>
          </a:p>
          <a:p>
            <a:pPr marL="0" indent="0">
              <a:buNone/>
            </a:pPr>
            <a:r>
              <a:rPr lang="en-US" sz="1400" dirty="0"/>
              <a:t>      &lt;modules&gt;...&lt;/modules&gt;</a:t>
            </a:r>
          </a:p>
          <a:p>
            <a:pPr marL="0" indent="0">
              <a:buNone/>
            </a:pPr>
            <a:r>
              <a:rPr lang="en-US" sz="1400" dirty="0"/>
              <a:t>      &lt;repositories&gt;...&lt;/repositories&gt;</a:t>
            </a:r>
          </a:p>
          <a:p>
            <a:pPr marL="0" indent="0">
              <a:buNone/>
            </a:pPr>
            <a:r>
              <a:rPr lang="en-US" sz="1400" dirty="0"/>
              <a:t>      &lt;</a:t>
            </a:r>
            <a:r>
              <a:rPr lang="en-US" sz="1400" dirty="0" err="1"/>
              <a:t>pluginRepositories</a:t>
            </a:r>
            <a:r>
              <a:rPr lang="en-US" sz="1400" dirty="0"/>
              <a:t>&gt;...&lt;/</a:t>
            </a:r>
            <a:r>
              <a:rPr lang="en-US" sz="1400" dirty="0" err="1"/>
              <a:t>pluginRepositories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&lt;dependencies&gt;...&lt;/dependencies&gt;</a:t>
            </a:r>
          </a:p>
          <a:p>
            <a:pPr marL="0" indent="0">
              <a:buNone/>
            </a:pPr>
            <a:r>
              <a:rPr lang="en-US" sz="1400" dirty="0"/>
              <a:t>      &lt;reporting&gt;...&lt;/reporting&gt;</a:t>
            </a:r>
          </a:p>
          <a:p>
            <a:pPr marL="0" indent="0">
              <a:buNone/>
            </a:pPr>
            <a:r>
              <a:rPr lang="en-US" sz="1400" dirty="0"/>
              <a:t>      &lt;</a:t>
            </a:r>
            <a:r>
              <a:rPr lang="en-US" sz="1400" dirty="0" err="1"/>
              <a:t>dependencyManagement</a:t>
            </a:r>
            <a:r>
              <a:rPr lang="en-US" sz="1400" dirty="0"/>
              <a:t>&gt;...&lt;/</a:t>
            </a:r>
            <a:r>
              <a:rPr lang="en-US" sz="1400" dirty="0" err="1"/>
              <a:t>dependencyManagement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&lt;</a:t>
            </a:r>
            <a:r>
              <a:rPr lang="en-US" sz="1400" dirty="0" err="1"/>
              <a:t>distributionManagement</a:t>
            </a:r>
            <a:r>
              <a:rPr lang="en-US" sz="1400" dirty="0"/>
              <a:t>&gt;...&lt;/</a:t>
            </a:r>
            <a:r>
              <a:rPr lang="en-US" sz="1400" dirty="0" err="1"/>
              <a:t>distributionManagement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&lt;/profile&gt;</a:t>
            </a:r>
          </a:p>
          <a:p>
            <a:pPr marL="0" indent="0">
              <a:buNone/>
            </a:pPr>
            <a:r>
              <a:rPr lang="en-US" sz="1400" dirty="0"/>
              <a:t>  &lt;/profiles&gt;</a:t>
            </a:r>
          </a:p>
        </p:txBody>
      </p:sp>
    </p:spTree>
    <p:extLst>
      <p:ext uri="{BB962C8B-B14F-4D97-AF65-F5344CB8AC3E}">
        <p14:creationId xmlns:p14="http://schemas.microsoft.com/office/powerpoint/2010/main" val="31108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Plugin</a:t>
            </a:r>
            <a:r>
              <a:rPr lang="hu-HU" dirty="0" smtClean="0"/>
              <a:t> a futtatáshoz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exec</a:t>
            </a:r>
            <a:r>
              <a:rPr lang="hu-HU" dirty="0"/>
              <a:t>:java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971600" y="2311378"/>
            <a:ext cx="7859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org.codehaus.mojo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exec-maven-plugin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&lt;version&gt;1.2.1&lt;/version&gt;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hu.neuron.java.Hello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37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Profile</a:t>
            </a:r>
            <a:r>
              <a:rPr lang="hu-HU" dirty="0" smtClean="0"/>
              <a:t> létrehozása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smtClean="0"/>
              <a:t>–P </a:t>
            </a:r>
            <a:r>
              <a:rPr lang="hu-HU" dirty="0" err="1" smtClean="0"/>
              <a:t>run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819885" y="2311378"/>
            <a:ext cx="7859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profiles</a:t>
            </a:r>
            <a:r>
              <a:rPr lang="hu-HU" sz="1400" dirty="0"/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defaultGoal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:java&lt;/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defaultGoal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/>
              <a:t>&lt;/</a:t>
            </a:r>
            <a:r>
              <a:rPr lang="hu-HU" sz="1400" dirty="0" err="1"/>
              <a:t>profiles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81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kész termékeket itt tároljuk</a:t>
            </a:r>
          </a:p>
          <a:p>
            <a:r>
              <a:rPr lang="hu-HU" dirty="0" smtClean="0"/>
              <a:t>Innen tölthetjük le a szükséges	termékeket</a:t>
            </a:r>
          </a:p>
          <a:p>
            <a:r>
              <a:rPr lang="hu-HU" dirty="0" smtClean="0"/>
              <a:t>Ide töltjük fel a saját termékeinket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0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Fajtái</a:t>
            </a:r>
          </a:p>
          <a:p>
            <a:pPr lvl="1"/>
            <a:r>
              <a:rPr lang="hu-HU" dirty="0" smtClean="0"/>
              <a:t>Local</a:t>
            </a:r>
          </a:p>
          <a:p>
            <a:pPr lvl="2"/>
            <a:r>
              <a:rPr lang="hu-HU" dirty="0"/>
              <a:t>Ide kerülnek a letöltött és </a:t>
            </a:r>
            <a:r>
              <a:rPr lang="hu-HU" dirty="0" err="1"/>
              <a:t>buildelt</a:t>
            </a:r>
            <a:r>
              <a:rPr lang="hu-HU" dirty="0"/>
              <a:t> </a:t>
            </a:r>
            <a:r>
              <a:rPr lang="hu-HU" dirty="0" err="1"/>
              <a:t>artifactok</a:t>
            </a:r>
            <a:endParaRPr lang="hu-HU" dirty="0"/>
          </a:p>
          <a:p>
            <a:pPr lvl="2"/>
            <a:r>
              <a:rPr lang="hu-HU" dirty="0"/>
              <a:t>~/.m2/</a:t>
            </a:r>
            <a:r>
              <a:rPr lang="hu-HU" dirty="0" err="1"/>
              <a:t>repository</a:t>
            </a:r>
            <a:endParaRPr lang="hu-HU" dirty="0"/>
          </a:p>
          <a:p>
            <a:pPr lvl="2"/>
            <a:r>
              <a:rPr lang="hu-HU" dirty="0" err="1"/>
              <a:t>settings.xml-ben</a:t>
            </a:r>
            <a:r>
              <a:rPr lang="hu-HU" dirty="0"/>
              <a:t> </a:t>
            </a:r>
            <a:r>
              <a:rPr lang="hu-HU" dirty="0" smtClean="0"/>
              <a:t>definiálható</a:t>
            </a:r>
          </a:p>
          <a:p>
            <a:pPr lvl="1"/>
            <a:r>
              <a:rPr lang="hu-HU" dirty="0" err="1" smtClean="0"/>
              <a:t>Remote</a:t>
            </a:r>
            <a:endParaRPr lang="hu-HU" dirty="0" smtClean="0"/>
          </a:p>
          <a:p>
            <a:pPr lvl="2"/>
            <a:r>
              <a:rPr lang="hu-HU" dirty="0" smtClean="0"/>
              <a:t>Külső </a:t>
            </a:r>
            <a:r>
              <a:rPr lang="hu-HU" dirty="0" err="1"/>
              <a:t>artifactok</a:t>
            </a:r>
            <a:endParaRPr lang="hu-HU" dirty="0" smtClean="0"/>
          </a:p>
          <a:p>
            <a:pPr lvl="1"/>
            <a:r>
              <a:rPr lang="hu-HU" dirty="0" err="1" smtClean="0"/>
              <a:t>Central</a:t>
            </a:r>
            <a:endParaRPr lang="hu-HU" dirty="0" smtClean="0"/>
          </a:p>
          <a:p>
            <a:pPr lvl="2"/>
            <a:r>
              <a:rPr lang="hu-HU" dirty="0" smtClean="0"/>
              <a:t>Kitüntetett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 az </a:t>
            </a:r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Foundation</a:t>
            </a:r>
            <a:r>
              <a:rPr lang="hu-HU" dirty="0"/>
              <a:t> </a:t>
            </a:r>
            <a:r>
              <a:rPr lang="hu-HU" dirty="0" smtClean="0"/>
              <a:t>üzemelteti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17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42392" y="2212037"/>
            <a:ext cx="7859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400" dirty="0" smtClean="0"/>
              <a:t>&lt;</a:t>
            </a:r>
            <a:r>
              <a:rPr lang="en-US" sz="1400" dirty="0"/>
              <a:t>repositories&gt;</a:t>
            </a:r>
          </a:p>
          <a:p>
            <a:r>
              <a:rPr lang="en-US" sz="1400" dirty="0"/>
              <a:t>        &lt;repository&gt;</a:t>
            </a:r>
          </a:p>
          <a:p>
            <a:r>
              <a:rPr lang="en-US" sz="1400" dirty="0"/>
              <a:t>            &lt;id&gt;prime-repo&lt;/id&gt;</a:t>
            </a:r>
          </a:p>
          <a:p>
            <a:r>
              <a:rPr lang="en-US" sz="1400" dirty="0"/>
              <a:t>            &lt;name&gt;</a:t>
            </a:r>
            <a:r>
              <a:rPr lang="en-US" sz="1400" dirty="0" err="1"/>
              <a:t>PrimeFaces</a:t>
            </a:r>
            <a:r>
              <a:rPr lang="en-US" sz="1400" dirty="0"/>
              <a:t> Maven Repository&lt;/name&gt;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url</a:t>
            </a:r>
            <a:r>
              <a:rPr lang="en-US" sz="1400" dirty="0"/>
              <a:t>&gt;http://repository.primefaces.org&lt;/url&gt;</a:t>
            </a:r>
          </a:p>
          <a:p>
            <a:r>
              <a:rPr lang="en-US" sz="1400" dirty="0"/>
              <a:t>            &lt;layout&gt;default&lt;/layout&gt;</a:t>
            </a:r>
          </a:p>
          <a:p>
            <a:r>
              <a:rPr lang="en-US" sz="1400" dirty="0"/>
              <a:t>        &lt;/repository&gt;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&lt;/</a:t>
            </a:r>
            <a:r>
              <a:rPr lang="en-US" sz="1400" dirty="0"/>
              <a:t>repositories&gt;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908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Külön </a:t>
            </a:r>
            <a:r>
              <a:rPr lang="hu-HU" dirty="0" err="1" smtClean="0"/>
              <a:t>plugin</a:t>
            </a:r>
            <a:r>
              <a:rPr lang="hu-HU" dirty="0" smtClean="0"/>
              <a:t> </a:t>
            </a:r>
            <a:r>
              <a:rPr lang="hu-HU" dirty="0" err="1"/>
              <a:t>Repository</a:t>
            </a:r>
            <a:endParaRPr lang="hu-HU" dirty="0"/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642392" y="2212037"/>
            <a:ext cx="785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 &lt;</a:t>
            </a:r>
            <a:r>
              <a:rPr lang="hu-HU" sz="1400" dirty="0" err="1"/>
              <a:t>pluginRepository</a:t>
            </a:r>
            <a:r>
              <a:rPr lang="hu-HU" sz="1400" dirty="0"/>
              <a:t>&gt;</a:t>
            </a:r>
          </a:p>
          <a:p>
            <a:r>
              <a:rPr lang="hu-HU" sz="1400" dirty="0"/>
              <a:t>      &lt;</a:t>
            </a:r>
            <a:r>
              <a:rPr lang="hu-HU" sz="1400" dirty="0" err="1"/>
              <a:t>id</a:t>
            </a:r>
            <a:r>
              <a:rPr lang="hu-HU" sz="1400" dirty="0"/>
              <a:t>&gt;</a:t>
            </a:r>
            <a:r>
              <a:rPr lang="hu-HU" sz="1400" dirty="0" err="1"/>
              <a:t>codehaus</a:t>
            </a:r>
            <a:r>
              <a:rPr lang="hu-HU" sz="1400" dirty="0"/>
              <a:t>&lt;/</a:t>
            </a:r>
            <a:r>
              <a:rPr lang="hu-HU" sz="1400" dirty="0" err="1"/>
              <a:t>id</a:t>
            </a:r>
            <a:r>
              <a:rPr lang="hu-HU" sz="1400" dirty="0"/>
              <a:t>&gt;</a:t>
            </a:r>
          </a:p>
          <a:p>
            <a:r>
              <a:rPr lang="hu-HU" sz="1400" dirty="0"/>
              <a:t>      &lt;</a:t>
            </a:r>
            <a:r>
              <a:rPr lang="hu-HU" sz="1400" dirty="0" err="1"/>
              <a:t>name</a:t>
            </a:r>
            <a:r>
              <a:rPr lang="hu-HU" sz="1400" dirty="0"/>
              <a:t>&gt;</a:t>
            </a:r>
            <a:r>
              <a:rPr lang="hu-HU" sz="1400" dirty="0" err="1"/>
              <a:t>Codehaus</a:t>
            </a:r>
            <a:r>
              <a:rPr lang="hu-HU" sz="1400" dirty="0"/>
              <a:t> </a:t>
            </a:r>
            <a:r>
              <a:rPr lang="hu-HU" sz="1400" dirty="0" err="1"/>
              <a:t>Repository</a:t>
            </a:r>
            <a:r>
              <a:rPr lang="hu-HU" sz="1400" dirty="0"/>
              <a:t>&lt;/</a:t>
            </a:r>
            <a:r>
              <a:rPr lang="hu-HU" sz="1400" dirty="0" err="1"/>
              <a:t>name</a:t>
            </a:r>
            <a:r>
              <a:rPr lang="hu-HU" sz="1400" dirty="0"/>
              <a:t>&gt;</a:t>
            </a:r>
          </a:p>
          <a:p>
            <a:r>
              <a:rPr lang="hu-HU" sz="1400" dirty="0"/>
              <a:t>      &lt;</a:t>
            </a:r>
            <a:r>
              <a:rPr lang="hu-HU" sz="1400" dirty="0" err="1"/>
              <a:t>url</a:t>
            </a:r>
            <a:r>
              <a:rPr lang="hu-HU" sz="1400" dirty="0"/>
              <a:t>&gt;http://snapshots.repository.codehaus.org&lt;/url&gt;</a:t>
            </a:r>
          </a:p>
          <a:p>
            <a:r>
              <a:rPr lang="hu-HU" sz="1400" dirty="0"/>
              <a:t> </a:t>
            </a:r>
            <a:r>
              <a:rPr lang="hu-HU" sz="1400" dirty="0" smtClean="0"/>
              <a:t>&lt;/</a:t>
            </a:r>
            <a:r>
              <a:rPr lang="hu-HU" sz="1400" dirty="0" err="1"/>
              <a:t>pluginRepository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66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verzió „</a:t>
            </a:r>
            <a:r>
              <a:rPr lang="hu-HU" b="1" dirty="0"/>
              <a:t>-SNAPSHOT</a:t>
            </a:r>
            <a:r>
              <a:rPr lang="hu-HU" dirty="0"/>
              <a:t>”</a:t>
            </a:r>
            <a:r>
              <a:rPr lang="hu-HU" dirty="0" err="1"/>
              <a:t>-tal</a:t>
            </a:r>
            <a:r>
              <a:rPr lang="hu-HU" dirty="0"/>
              <a:t> végződik, akkor olyan verzióról van szó, mely folyamatosan változhat.</a:t>
            </a:r>
          </a:p>
          <a:p>
            <a:r>
              <a:rPr lang="hu-HU" dirty="0"/>
              <a:t>Ha ilyen függőséget használunk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repository-ból</a:t>
            </a:r>
            <a:r>
              <a:rPr lang="hu-HU" dirty="0"/>
              <a:t> letöltődhet újabb változata anélkül, hogy a verziószám változna.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43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SNAPSHOT verziók kizárása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642392" y="2212037"/>
            <a:ext cx="78592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400" dirty="0"/>
              <a:t>&lt;repositories&gt;</a:t>
            </a:r>
          </a:p>
          <a:p>
            <a:r>
              <a:rPr lang="en-US" sz="1400" dirty="0"/>
              <a:t>    &lt;repository&gt;</a:t>
            </a:r>
          </a:p>
          <a:p>
            <a:r>
              <a:rPr lang="en-US" sz="1400" dirty="0"/>
              <a:t>      &lt;id&gt;central&lt;/id&gt;</a:t>
            </a:r>
          </a:p>
          <a:p>
            <a:r>
              <a:rPr lang="en-US" sz="1400" dirty="0"/>
              <a:t>      &lt;name&gt;Central Repository&lt;/name&gt;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url</a:t>
            </a:r>
            <a:r>
              <a:rPr lang="en-US" sz="1400" dirty="0"/>
              <a:t>&gt;http://repo.maven.apache.org/maven2&lt;/url&gt;</a:t>
            </a:r>
          </a:p>
          <a:p>
            <a:r>
              <a:rPr lang="en-US" sz="1400" dirty="0"/>
              <a:t>      &lt;layout&gt;default&lt;/layout&gt;</a:t>
            </a:r>
          </a:p>
          <a:p>
            <a:r>
              <a:rPr lang="en-US" sz="1400" dirty="0"/>
              <a:t>      &lt;snapshots&gt;</a:t>
            </a:r>
          </a:p>
          <a:p>
            <a:r>
              <a:rPr lang="en-US" sz="1400" dirty="0"/>
              <a:t>        &lt;enabled&gt;false&lt;/enabled</a:t>
            </a:r>
            <a:r>
              <a:rPr lang="en-US" sz="1400" dirty="0" smtClean="0"/>
              <a:t>&gt;</a:t>
            </a:r>
            <a:endParaRPr lang="hu-HU" sz="1400" dirty="0" smtClean="0"/>
          </a:p>
          <a:p>
            <a:r>
              <a:rPr lang="hu-HU" sz="1400" dirty="0"/>
              <a:t> </a:t>
            </a:r>
            <a:r>
              <a:rPr lang="hu-HU" sz="1400" dirty="0" smtClean="0"/>
              <a:t>     </a:t>
            </a:r>
            <a:r>
              <a:rPr lang="en-US" sz="1400" dirty="0" smtClean="0"/>
              <a:t>&lt;/</a:t>
            </a:r>
            <a:r>
              <a:rPr lang="en-US" sz="1400" dirty="0"/>
              <a:t>snapshots&gt;</a:t>
            </a:r>
          </a:p>
          <a:p>
            <a:r>
              <a:rPr lang="en-US" sz="1400" dirty="0"/>
              <a:t>    &lt;/repository&gt;</a:t>
            </a:r>
          </a:p>
          <a:p>
            <a:r>
              <a:rPr lang="en-US" sz="1400" dirty="0"/>
              <a:t>  &lt;/repositories&gt;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821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- </a:t>
            </a:r>
            <a:r>
              <a:rPr lang="hu-HU" dirty="0" err="1"/>
              <a:t>updatePolicy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395536" y="1057300"/>
            <a:ext cx="78592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400" dirty="0"/>
              <a:t> &lt;repositories&gt;</a:t>
            </a:r>
          </a:p>
          <a:p>
            <a:r>
              <a:rPr lang="en-US" sz="1400" dirty="0"/>
              <a:t>    &lt;repository&gt;</a:t>
            </a:r>
          </a:p>
          <a:p>
            <a:r>
              <a:rPr lang="en-US" sz="1400" dirty="0"/>
              <a:t>      &lt;releases&gt;</a:t>
            </a:r>
          </a:p>
          <a:p>
            <a:r>
              <a:rPr lang="en-US" sz="1400" dirty="0"/>
              <a:t>        &lt;enabled&gt;false&lt;/enabled&gt;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updatePolicy</a:t>
            </a:r>
            <a:r>
              <a:rPr lang="en-US" sz="1400" dirty="0"/>
              <a:t>&gt;always&lt;/</a:t>
            </a:r>
            <a:r>
              <a:rPr lang="en-US" sz="1400" dirty="0" err="1"/>
              <a:t>updatePolicy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checksumPolicy</a:t>
            </a:r>
            <a:r>
              <a:rPr lang="en-US" sz="1400" dirty="0"/>
              <a:t>&gt;warn&lt;/</a:t>
            </a:r>
            <a:r>
              <a:rPr lang="en-US" sz="1400" dirty="0" err="1"/>
              <a:t>checksumPolicy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&lt;/releases&gt;</a:t>
            </a:r>
          </a:p>
          <a:p>
            <a:r>
              <a:rPr lang="en-US" sz="1400" dirty="0"/>
              <a:t>      &lt;snapshots&gt;</a:t>
            </a:r>
          </a:p>
          <a:p>
            <a:r>
              <a:rPr lang="en-US" sz="1400" dirty="0"/>
              <a:t>        &lt;enabled&gt;true&lt;/enabled&gt;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updatePolicy</a:t>
            </a:r>
            <a:r>
              <a:rPr lang="en-US" sz="1400" dirty="0"/>
              <a:t>&gt;never&lt;/</a:t>
            </a:r>
            <a:r>
              <a:rPr lang="en-US" sz="1400" dirty="0" err="1"/>
              <a:t>updatePolicy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checksumPolicy</a:t>
            </a:r>
            <a:r>
              <a:rPr lang="en-US" sz="1400" dirty="0"/>
              <a:t>&gt;fail&lt;/</a:t>
            </a:r>
            <a:r>
              <a:rPr lang="en-US" sz="1400" dirty="0" err="1"/>
              <a:t>checksumPolicy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&lt;/snapshots&gt;</a:t>
            </a:r>
          </a:p>
          <a:p>
            <a:r>
              <a:rPr lang="en-US" sz="1400" dirty="0"/>
              <a:t>      &lt;id&gt;</a:t>
            </a:r>
            <a:r>
              <a:rPr lang="en-US" sz="1400" dirty="0" err="1"/>
              <a:t>codehausSnapshots</a:t>
            </a:r>
            <a:r>
              <a:rPr lang="en-US" sz="1400" dirty="0"/>
              <a:t>&lt;/id&gt;</a:t>
            </a:r>
          </a:p>
          <a:p>
            <a:r>
              <a:rPr lang="en-US" sz="1400" dirty="0"/>
              <a:t>      &lt;name&gt;</a:t>
            </a:r>
            <a:r>
              <a:rPr lang="en-US" sz="1400" dirty="0" err="1"/>
              <a:t>Codehaus</a:t>
            </a:r>
            <a:r>
              <a:rPr lang="en-US" sz="1400" dirty="0"/>
              <a:t> Snapshots&lt;/name&gt;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url</a:t>
            </a:r>
            <a:r>
              <a:rPr lang="en-US" sz="1400" dirty="0"/>
              <a:t>&gt;http://snapshots.maven.codehaus.org/maven2&lt;/url&gt;</a:t>
            </a:r>
          </a:p>
          <a:p>
            <a:r>
              <a:rPr lang="en-US" sz="1400" dirty="0"/>
              <a:t>      &lt;layout&gt;default&lt;/layout&gt;</a:t>
            </a:r>
          </a:p>
          <a:p>
            <a:r>
              <a:rPr lang="en-US" sz="1400" dirty="0"/>
              <a:t>    &lt;/repository&gt;</a:t>
            </a:r>
          </a:p>
          <a:p>
            <a:r>
              <a:rPr lang="en-US" sz="1400" dirty="0"/>
              <a:t>  &lt;/repositories&gt;</a:t>
            </a:r>
          </a:p>
          <a:p>
            <a:r>
              <a:rPr lang="en-US" sz="1400" dirty="0"/>
              <a:t>  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9422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Függőségek megadhatók a </a:t>
            </a:r>
            <a:r>
              <a:rPr lang="hu-HU" dirty="0" err="1" smtClean="0"/>
              <a:t>POM-ban</a:t>
            </a:r>
            <a:endParaRPr lang="hu-HU" dirty="0" smtClean="0"/>
          </a:p>
          <a:p>
            <a:r>
              <a:rPr lang="hu-HU" dirty="0" smtClean="0"/>
              <a:t>Öröklik a modulok</a:t>
            </a:r>
          </a:p>
          <a:p>
            <a:r>
              <a:rPr lang="hu-HU" dirty="0" smtClean="0"/>
              <a:t>Project koordináták</a:t>
            </a:r>
          </a:p>
          <a:p>
            <a:r>
              <a:rPr lang="hu-HU" dirty="0" err="1" smtClean="0"/>
              <a:t>Scope-ok</a:t>
            </a:r>
            <a:endParaRPr lang="hu-HU" dirty="0" smtClean="0"/>
          </a:p>
          <a:p>
            <a:r>
              <a:rPr lang="hu-HU" dirty="0" smtClean="0"/>
              <a:t>Tranzitivitás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80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20897</TotalTime>
  <Words>688</Words>
  <Application>Microsoft Office PowerPoint</Application>
  <PresentationFormat>Diavetítés a képernyőre (16:10 oldalarány)</PresentationFormat>
  <Paragraphs>177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Repository</vt:lpstr>
      <vt:lpstr>Repository</vt:lpstr>
      <vt:lpstr>Repository</vt:lpstr>
      <vt:lpstr>Repository</vt:lpstr>
      <vt:lpstr>Repository</vt:lpstr>
      <vt:lpstr>Repository</vt:lpstr>
      <vt:lpstr>Repository - updatePolicy</vt:lpstr>
      <vt:lpstr>Függőségek- dependencies</vt:lpstr>
      <vt:lpstr>Függőségek- dependencies</vt:lpstr>
      <vt:lpstr>dependency management</vt:lpstr>
      <vt:lpstr>Pluginok</vt:lpstr>
      <vt:lpstr>Pluginok</vt:lpstr>
      <vt:lpstr>Verzió kezelés</vt:lpstr>
      <vt:lpstr>Profile</vt:lpstr>
      <vt:lpstr>Profile</vt:lpstr>
      <vt:lpstr>Plugin a futtatáshoz</vt:lpstr>
      <vt:lpstr>Profile létrehozása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91</cp:revision>
  <dcterms:created xsi:type="dcterms:W3CDTF">2015-01-23T10:54:52Z</dcterms:created>
  <dcterms:modified xsi:type="dcterms:W3CDTF">2015-07-01T15:59:10Z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