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89" d="100"/>
          <a:sy n="89" d="100"/>
        </p:scale>
        <p:origin x="870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szerda, 2015. július 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szerda, 2015. július 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Maven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maven-archetype-mojo</a:t>
            </a:r>
            <a:endParaRPr lang="hu-HU" dirty="0"/>
          </a:p>
          <a:p>
            <a:r>
              <a:rPr lang="hu-HU" dirty="0" smtClean="0"/>
              <a:t>Használjuk annotációkat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2392" y="2526821"/>
            <a:ext cx="7859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dependency</a:t>
            </a:r>
            <a:r>
              <a:rPr lang="hu-HU" sz="1400" dirty="0"/>
              <a:t>&gt;</a:t>
            </a:r>
          </a:p>
          <a:p>
            <a:r>
              <a:rPr lang="hu-HU" sz="1400" dirty="0" smtClean="0"/>
              <a:t>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org.apache.maven.plugin-tools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</a:p>
          <a:p>
            <a:r>
              <a:rPr lang="hu-HU" sz="1400" dirty="0" smtClean="0"/>
              <a:t>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maven-plugin-annotations</a:t>
            </a:r>
            <a:r>
              <a:rPr lang="hu-HU" sz="1400" u="sng" dirty="0"/>
              <a:t>&lt;/</a:t>
            </a:r>
            <a:r>
              <a:rPr lang="hu-HU" sz="1400" dirty="0" err="1"/>
              <a:t>artifactId</a:t>
            </a:r>
            <a:r>
              <a:rPr lang="hu-HU" sz="1400" u="sng" dirty="0"/>
              <a:t>&gt;</a:t>
            </a:r>
          </a:p>
          <a:p>
            <a:r>
              <a:rPr lang="hu-HU" sz="1400" dirty="0" smtClean="0"/>
              <a:t>	&lt;</a:t>
            </a:r>
            <a:r>
              <a:rPr lang="hu-HU" sz="1400" dirty="0"/>
              <a:t>version&gt;3.4&lt;/version&gt;</a:t>
            </a:r>
          </a:p>
          <a:p>
            <a:r>
              <a:rPr lang="hu-HU" sz="1400" dirty="0" smtClean="0"/>
              <a:t>	&lt;</a:t>
            </a:r>
            <a:r>
              <a:rPr lang="hu-HU" sz="1400" dirty="0" err="1"/>
              <a:t>scope</a:t>
            </a:r>
            <a:r>
              <a:rPr lang="hu-HU" sz="1400" dirty="0"/>
              <a:t>&gt;</a:t>
            </a:r>
            <a:r>
              <a:rPr lang="hu-HU" sz="1400" dirty="0" err="1"/>
              <a:t>provided</a:t>
            </a:r>
            <a:r>
              <a:rPr lang="hu-HU" sz="1400" dirty="0"/>
              <a:t>&lt;/</a:t>
            </a:r>
            <a:r>
              <a:rPr lang="hu-HU" sz="1400" dirty="0" err="1"/>
              <a:t>scope</a:t>
            </a:r>
            <a:r>
              <a:rPr lang="hu-HU" sz="1400" dirty="0"/>
              <a:t>&gt;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dependency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58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Írassuk ki a forráskódjaink elérését</a:t>
            </a:r>
          </a:p>
          <a:p>
            <a:r>
              <a:rPr lang="hu-HU" dirty="0" err="1" smtClean="0"/>
              <a:t>Plugin</a:t>
            </a:r>
            <a:r>
              <a:rPr lang="hu-HU" dirty="0" smtClean="0"/>
              <a:t> beállítások</a:t>
            </a:r>
          </a:p>
          <a:p>
            <a:endParaRPr lang="hu-HU" dirty="0"/>
          </a:p>
          <a:p>
            <a:r>
              <a:rPr lang="hu-HU" dirty="0" smtClean="0"/>
              <a:t>Paraméterek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2392" y="3361556"/>
            <a:ext cx="7859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@</a:t>
            </a:r>
            <a:r>
              <a:rPr lang="hu-HU" sz="1400" dirty="0" err="1"/>
              <a:t>Parameter</a:t>
            </a:r>
            <a:r>
              <a:rPr lang="hu-HU" sz="1400" dirty="0"/>
              <a:t>(</a:t>
            </a:r>
            <a:r>
              <a:rPr lang="hu-HU" sz="1400" dirty="0" err="1"/>
              <a:t>property</a:t>
            </a:r>
            <a:r>
              <a:rPr lang="hu-HU" sz="1400" dirty="0"/>
              <a:t> = "</a:t>
            </a:r>
            <a:r>
              <a:rPr lang="hu-HU" sz="1400" dirty="0" err="1"/>
              <a:t>project.build.directory</a:t>
            </a:r>
            <a:r>
              <a:rPr lang="hu-HU" sz="1400" dirty="0"/>
              <a:t>", </a:t>
            </a:r>
            <a:r>
              <a:rPr lang="hu-HU" sz="1400" dirty="0" err="1"/>
              <a:t>required</a:t>
            </a:r>
            <a:r>
              <a:rPr lang="hu-HU" sz="1400" dirty="0"/>
              <a:t> = </a:t>
            </a:r>
            <a:r>
              <a:rPr lang="hu-HU" sz="1400" b="1" dirty="0" err="1"/>
              <a:t>true</a:t>
            </a:r>
            <a:r>
              <a:rPr lang="hu-HU" sz="1400" b="1" dirty="0"/>
              <a:t>)</a:t>
            </a:r>
          </a:p>
          <a:p>
            <a:r>
              <a:rPr lang="hu-HU" sz="1400" b="1" dirty="0" err="1"/>
              <a:t>private</a:t>
            </a:r>
            <a:r>
              <a:rPr lang="hu-HU" sz="1400" b="1" dirty="0"/>
              <a:t> File </a:t>
            </a:r>
            <a:r>
              <a:rPr lang="hu-HU" sz="1400" b="1" dirty="0" err="1"/>
              <a:t>outputDirectory</a:t>
            </a:r>
            <a:r>
              <a:rPr lang="hu-HU" sz="1400" b="1" dirty="0"/>
              <a:t>;</a:t>
            </a:r>
          </a:p>
          <a:p>
            <a:endParaRPr lang="hu-HU" sz="1400" dirty="0"/>
          </a:p>
          <a:p>
            <a:r>
              <a:rPr lang="hu-HU" sz="1400" dirty="0"/>
              <a:t>@</a:t>
            </a:r>
            <a:r>
              <a:rPr lang="hu-HU" sz="1400" dirty="0" err="1"/>
              <a:t>Parameter</a:t>
            </a:r>
            <a:r>
              <a:rPr lang="hu-HU" sz="1400" dirty="0"/>
              <a:t>(</a:t>
            </a:r>
            <a:r>
              <a:rPr lang="hu-HU" sz="1400" dirty="0" err="1"/>
              <a:t>property</a:t>
            </a:r>
            <a:r>
              <a:rPr lang="hu-HU" sz="1400" dirty="0"/>
              <a:t> = "</a:t>
            </a:r>
            <a:r>
              <a:rPr lang="hu-HU" sz="1400" dirty="0" err="1"/>
              <a:t>project.build.sourceDirectory</a:t>
            </a:r>
            <a:r>
              <a:rPr lang="hu-HU" sz="1400" dirty="0"/>
              <a:t>", </a:t>
            </a:r>
            <a:r>
              <a:rPr lang="hu-HU" sz="1400" dirty="0" err="1"/>
              <a:t>required</a:t>
            </a:r>
            <a:r>
              <a:rPr lang="hu-HU" sz="1400" dirty="0"/>
              <a:t> = </a:t>
            </a:r>
            <a:r>
              <a:rPr lang="hu-HU" sz="1400" b="1" dirty="0" err="1"/>
              <a:t>true</a:t>
            </a:r>
            <a:r>
              <a:rPr lang="hu-HU" sz="1400" b="1" dirty="0"/>
              <a:t>)</a:t>
            </a:r>
          </a:p>
          <a:p>
            <a:r>
              <a:rPr lang="hu-HU" sz="1400" b="1" dirty="0" err="1"/>
              <a:t>private</a:t>
            </a:r>
            <a:r>
              <a:rPr lang="hu-HU" sz="1400" b="1" dirty="0"/>
              <a:t> File </a:t>
            </a:r>
            <a:r>
              <a:rPr lang="hu-HU" sz="1400" b="1" dirty="0" err="1"/>
              <a:t>sourceDirectory</a:t>
            </a:r>
            <a:r>
              <a:rPr lang="hu-HU" sz="1400" b="1" dirty="0"/>
              <a:t>;</a:t>
            </a:r>
            <a:endParaRPr lang="hu-HU" sz="14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99203" y="2372933"/>
            <a:ext cx="785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@</a:t>
            </a:r>
            <a:r>
              <a:rPr lang="hu-HU" sz="1400" dirty="0" err="1"/>
              <a:t>Mojo</a:t>
            </a:r>
            <a:r>
              <a:rPr lang="hu-HU" sz="1400" dirty="0"/>
              <a:t>(</a:t>
            </a:r>
            <a:r>
              <a:rPr lang="hu-HU" sz="1400" dirty="0" err="1"/>
              <a:t>name</a:t>
            </a:r>
            <a:r>
              <a:rPr lang="hu-HU" sz="1400" dirty="0"/>
              <a:t> = "</a:t>
            </a:r>
            <a:r>
              <a:rPr lang="hu-HU" sz="1400" dirty="0" err="1"/>
              <a:t>details</a:t>
            </a:r>
            <a:r>
              <a:rPr lang="hu-HU" sz="1400" dirty="0"/>
              <a:t>", </a:t>
            </a:r>
            <a:r>
              <a:rPr lang="hu-HU" sz="1400" dirty="0" err="1"/>
              <a:t>defaultPhase</a:t>
            </a:r>
            <a:r>
              <a:rPr lang="hu-HU" sz="1400" dirty="0"/>
              <a:t> = </a:t>
            </a:r>
            <a:r>
              <a:rPr lang="hu-HU" sz="1400" dirty="0" err="1"/>
              <a:t>LifecyclePhase.</a:t>
            </a:r>
            <a:r>
              <a:rPr lang="hu-HU" sz="1400" i="1" dirty="0" err="1"/>
              <a:t>PROCESS</a:t>
            </a:r>
            <a:r>
              <a:rPr lang="hu-HU" sz="1400" i="1" dirty="0"/>
              <a:t>_SOURCES)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5614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Használjuk a  </a:t>
            </a:r>
            <a:r>
              <a:rPr lang="hu-HU" dirty="0" err="1" smtClean="0"/>
              <a:t>FileUtils-t</a:t>
            </a:r>
            <a:endParaRPr lang="hu-HU" dirty="0" smtClean="0"/>
          </a:p>
          <a:p>
            <a:r>
              <a:rPr lang="hu-HU" dirty="0" smtClean="0"/>
              <a:t>Futtassuk le egy tetszőleges projecten</a:t>
            </a:r>
          </a:p>
          <a:p>
            <a:r>
              <a:rPr lang="hu-HU" dirty="0" err="1" smtClean="0"/>
              <a:t>mvn</a:t>
            </a:r>
            <a:r>
              <a:rPr lang="hu-HU" dirty="0" smtClean="0"/>
              <a:t> </a:t>
            </a:r>
            <a:r>
              <a:rPr lang="hu-HU" dirty="0" err="1" smtClean="0"/>
              <a:t>hu.neuron.java</a:t>
            </a:r>
            <a:r>
              <a:rPr lang="hu-HU" dirty="0" smtClean="0"/>
              <a:t>:</a:t>
            </a:r>
            <a:r>
              <a:rPr lang="hu-HU" dirty="0" err="1" smtClean="0"/>
              <a:t>details-plugin</a:t>
            </a:r>
            <a:r>
              <a:rPr lang="hu-HU" dirty="0" smtClean="0"/>
              <a:t>:0.0.1-SNAPSHOT:</a:t>
            </a:r>
            <a:r>
              <a:rPr lang="hu-HU" dirty="0" err="1" smtClean="0"/>
              <a:t>details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273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err="1"/>
              <a:t>Settings.xml</a:t>
            </a:r>
            <a:r>
              <a:rPr lang="hu-HU" dirty="0"/>
              <a:t>  &lt;</a:t>
            </a:r>
            <a:r>
              <a:rPr lang="hu-HU" dirty="0" err="1"/>
              <a:t>pluginGroups</a:t>
            </a:r>
            <a:r>
              <a:rPr lang="hu-HU" dirty="0"/>
              <a:t>&gt;</a:t>
            </a:r>
          </a:p>
          <a:p>
            <a:endParaRPr lang="hu-HU" dirty="0" smtClean="0"/>
          </a:p>
          <a:p>
            <a:r>
              <a:rPr lang="hu-HU" dirty="0" err="1"/>
              <a:t>m</a:t>
            </a:r>
            <a:r>
              <a:rPr lang="hu-HU" dirty="0" err="1" smtClean="0"/>
              <a:t>vn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r>
              <a:rPr lang="hu-HU" dirty="0" smtClean="0"/>
              <a:t>:</a:t>
            </a:r>
            <a:r>
              <a:rPr lang="hu-HU" dirty="0" err="1" smtClean="0"/>
              <a:t>details</a:t>
            </a:r>
            <a:endParaRPr lang="hu-HU" dirty="0"/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95536" y="1057300"/>
            <a:ext cx="7859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				&lt;</a:t>
            </a:r>
            <a:r>
              <a:rPr lang="hu-HU" sz="1400" dirty="0" err="1"/>
              <a:t>groupId</a:t>
            </a:r>
            <a:r>
              <a:rPr lang="hu-HU" sz="1400" dirty="0"/>
              <a:t>&gt;</a:t>
            </a:r>
            <a:r>
              <a:rPr lang="hu-HU" sz="1400" dirty="0" err="1"/>
              <a:t>org.apache.maven.plugins</a:t>
            </a:r>
            <a:r>
              <a:rPr lang="hu-HU" sz="1400" dirty="0"/>
              <a:t>&lt;/</a:t>
            </a:r>
            <a:r>
              <a:rPr lang="hu-HU" sz="1400" dirty="0" err="1"/>
              <a:t>groupId</a:t>
            </a:r>
            <a:r>
              <a:rPr lang="hu-HU" sz="1400" dirty="0"/>
              <a:t>&gt;				&lt;</a:t>
            </a:r>
            <a:r>
              <a:rPr lang="hu-HU" sz="1400" dirty="0" err="1"/>
              <a:t>artifactId</a:t>
            </a:r>
            <a:r>
              <a:rPr lang="hu-HU" sz="1400" dirty="0"/>
              <a:t>&gt;</a:t>
            </a:r>
            <a:r>
              <a:rPr lang="hu-HU" sz="1400" dirty="0" err="1"/>
              <a:t>maven-plugin-plugin</a:t>
            </a:r>
            <a:r>
              <a:rPr lang="hu-HU" sz="1400" dirty="0"/>
              <a:t>&lt;/</a:t>
            </a:r>
            <a:r>
              <a:rPr lang="hu-HU" sz="1400" dirty="0" err="1"/>
              <a:t>artifactId</a:t>
            </a:r>
            <a:r>
              <a:rPr lang="hu-HU" sz="1400" dirty="0"/>
              <a:t>&gt;				&lt;version&gt;3.2&lt;/version&gt;				&lt;</a:t>
            </a:r>
            <a:r>
              <a:rPr lang="hu-HU" sz="1400" dirty="0" err="1"/>
              <a:t>configuration</a:t>
            </a:r>
            <a:r>
              <a:rPr lang="hu-HU" sz="1400" dirty="0"/>
              <a:t>&gt;					&lt;</a:t>
            </a:r>
            <a:r>
              <a:rPr lang="hu-HU" sz="1400" dirty="0" err="1"/>
              <a:t>goalPrefix</a:t>
            </a:r>
            <a:r>
              <a:rPr lang="hu-HU" sz="1400" dirty="0"/>
              <a:t>&gt;</a:t>
            </a:r>
            <a:r>
              <a:rPr lang="hu-HU" sz="1400" dirty="0" err="1"/>
              <a:t>details</a:t>
            </a:r>
            <a:r>
              <a:rPr lang="hu-HU" sz="1400" dirty="0"/>
              <a:t>&lt;/</a:t>
            </a:r>
            <a:r>
              <a:rPr lang="hu-HU" sz="1400" dirty="0" err="1"/>
              <a:t>goalPrefix</a:t>
            </a:r>
            <a:r>
              <a:rPr lang="hu-HU" sz="1400" dirty="0"/>
              <a:t>&gt;				&lt;/</a:t>
            </a:r>
            <a:r>
              <a:rPr lang="hu-HU" sz="1400" dirty="0" err="1"/>
              <a:t>configuration</a:t>
            </a:r>
            <a:r>
              <a:rPr lang="hu-HU" sz="1400" dirty="0"/>
              <a:t>&gt;		</a:t>
            </a:r>
            <a:endParaRPr lang="hu-HU" sz="1400" dirty="0" smtClean="0"/>
          </a:p>
          <a:p>
            <a:r>
              <a:rPr lang="hu-HU" sz="1400" dirty="0"/>
              <a:t>	</a:t>
            </a:r>
            <a:r>
              <a:rPr lang="hu-HU" sz="1400" dirty="0" smtClean="0"/>
              <a:t>…</a:t>
            </a:r>
            <a:r>
              <a:rPr lang="hu-HU" sz="1400" dirty="0"/>
              <a:t>		</a:t>
            </a:r>
            <a:endParaRPr lang="hu-HU" sz="1400" dirty="0" smtClean="0"/>
          </a:p>
          <a:p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55576" y="3609282"/>
            <a:ext cx="785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pluginGroup</a:t>
            </a:r>
            <a:r>
              <a:rPr lang="hu-HU" sz="1400" dirty="0"/>
              <a:t>&gt;</a:t>
            </a:r>
            <a:r>
              <a:rPr lang="hu-HU" sz="1400" dirty="0" err="1"/>
              <a:t>hu.neuron.java</a:t>
            </a:r>
            <a:r>
              <a:rPr lang="hu-HU" sz="1400" dirty="0"/>
              <a:t>&lt;/</a:t>
            </a:r>
            <a:r>
              <a:rPr lang="hu-HU" sz="1400" dirty="0" err="1"/>
              <a:t>pluginGroup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48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Kössük be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99592" y="1849388"/>
            <a:ext cx="7859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hu.neuron.java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details-plugin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&lt;version&gt;0.0.1-SNAPSHOT&lt;/version&gt;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process-resources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 smtClean="0"/>
              <a:t>&lt;/</a:t>
            </a:r>
            <a:r>
              <a:rPr lang="hu-HU" sz="1400" dirty="0" err="1"/>
              <a:t>plugin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41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Készítsünk saját </a:t>
            </a:r>
            <a:r>
              <a:rPr lang="hu-HU" dirty="0" err="1" smtClean="0"/>
              <a:t>plugint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Írassuk ki mikor készült a fájl</a:t>
            </a:r>
          </a:p>
          <a:p>
            <a:r>
              <a:rPr lang="hu-HU" dirty="0" smtClean="0"/>
              <a:t>Legyen paraméterezhető a dátumformátum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details</a:t>
            </a:r>
            <a:r>
              <a:rPr lang="hu-HU" dirty="0"/>
              <a:t>:</a:t>
            </a:r>
            <a:r>
              <a:rPr lang="hu-HU" dirty="0" err="1"/>
              <a:t>details</a:t>
            </a:r>
            <a:r>
              <a:rPr lang="hu-HU" dirty="0"/>
              <a:t> </a:t>
            </a:r>
            <a:r>
              <a:rPr lang="hu-HU" dirty="0" err="1"/>
              <a:t>-Ddetails.dateFormat</a:t>
            </a:r>
            <a:r>
              <a:rPr lang="hu-HU" dirty="0"/>
              <a:t>=</a:t>
            </a:r>
            <a:r>
              <a:rPr lang="hu-HU" dirty="0" err="1"/>
              <a:t>yyyy.MM.dd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899592" y="2353444"/>
            <a:ext cx="7787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@</a:t>
            </a:r>
            <a:r>
              <a:rPr lang="hu-HU" sz="1400" dirty="0" err="1"/>
              <a:t>Parameter</a:t>
            </a:r>
            <a:r>
              <a:rPr lang="hu-HU" sz="1400" dirty="0"/>
              <a:t>(</a:t>
            </a:r>
            <a:r>
              <a:rPr lang="hu-HU" sz="1400" dirty="0" err="1"/>
              <a:t>property</a:t>
            </a:r>
            <a:r>
              <a:rPr lang="hu-HU" sz="1400" dirty="0"/>
              <a:t> = "</a:t>
            </a:r>
            <a:r>
              <a:rPr lang="hu-HU" sz="1400" dirty="0" err="1"/>
              <a:t>details.dateFormat</a:t>
            </a:r>
            <a:r>
              <a:rPr lang="hu-HU" sz="1400" dirty="0"/>
              <a:t>", </a:t>
            </a:r>
            <a:endParaRPr lang="hu-HU" sz="1400" dirty="0" smtClean="0"/>
          </a:p>
          <a:p>
            <a:r>
              <a:rPr lang="hu-HU" sz="1400" dirty="0"/>
              <a:t>	 </a:t>
            </a:r>
            <a:r>
              <a:rPr lang="hu-HU" sz="1400" dirty="0" smtClean="0"/>
              <a:t> </a:t>
            </a:r>
            <a:r>
              <a:rPr lang="hu-HU" sz="1400" dirty="0" err="1" smtClean="0"/>
              <a:t>defaultValue</a:t>
            </a:r>
            <a:r>
              <a:rPr lang="hu-HU" sz="1400" dirty="0" smtClean="0"/>
              <a:t> </a:t>
            </a:r>
            <a:r>
              <a:rPr lang="hu-HU" sz="1400" dirty="0"/>
              <a:t>= "</a:t>
            </a:r>
            <a:r>
              <a:rPr lang="hu-HU" sz="1400" dirty="0" err="1"/>
              <a:t>yyyy.MM.dd</a:t>
            </a:r>
            <a:r>
              <a:rPr lang="hu-HU" sz="1400" dirty="0"/>
              <a:t> </a:t>
            </a:r>
            <a:r>
              <a:rPr lang="hu-HU" sz="1400" dirty="0" err="1"/>
              <a:t>hh</a:t>
            </a:r>
            <a:r>
              <a:rPr lang="hu-HU" sz="1400" dirty="0"/>
              <a:t>:mm")</a:t>
            </a:r>
          </a:p>
          <a:p>
            <a:r>
              <a:rPr lang="hu-HU" sz="1400" b="1" dirty="0" err="1"/>
              <a:t>private</a:t>
            </a:r>
            <a:r>
              <a:rPr lang="hu-HU" sz="1400" b="1" dirty="0"/>
              <a:t> </a:t>
            </a:r>
            <a:r>
              <a:rPr lang="hu-HU" sz="1400" b="1" dirty="0" err="1"/>
              <a:t>String</a:t>
            </a:r>
            <a:r>
              <a:rPr lang="hu-HU" sz="1400" b="1" dirty="0"/>
              <a:t> </a:t>
            </a:r>
            <a:r>
              <a:rPr lang="hu-HU" sz="1400" b="1" dirty="0" err="1"/>
              <a:t>dateFormat</a:t>
            </a:r>
            <a:r>
              <a:rPr lang="hu-HU" sz="1400" b="1" dirty="0"/>
              <a:t>;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864246" y="3742719"/>
            <a:ext cx="7787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400" dirty="0"/>
              <a:t>&lt;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</a:p>
          <a:p>
            <a:r>
              <a:rPr lang="hu-HU" sz="1400" dirty="0" smtClean="0"/>
              <a:t>	&lt;</a:t>
            </a:r>
            <a:r>
              <a:rPr lang="hu-HU" sz="1400" dirty="0" err="1" smtClean="0"/>
              <a:t>dateFormat</a:t>
            </a:r>
            <a:r>
              <a:rPr lang="hu-HU" sz="1400" dirty="0" smtClean="0"/>
              <a:t>&gt;</a:t>
            </a:r>
            <a:r>
              <a:rPr lang="hu-HU" sz="1400" dirty="0" err="1" smtClean="0"/>
              <a:t>yyy.MM.dd</a:t>
            </a:r>
            <a:r>
              <a:rPr lang="hu-HU" sz="1400" dirty="0"/>
              <a:t>&lt;/</a:t>
            </a:r>
            <a:r>
              <a:rPr lang="hu-HU" sz="1400" dirty="0" err="1"/>
              <a:t>dateFormat</a:t>
            </a:r>
            <a:r>
              <a:rPr lang="hu-HU" sz="1400" dirty="0"/>
              <a:t>&gt;</a:t>
            </a:r>
          </a:p>
          <a:p>
            <a:r>
              <a:rPr lang="hu-HU" sz="1400" dirty="0"/>
              <a:t>&lt;/</a:t>
            </a:r>
            <a:r>
              <a:rPr lang="hu-HU" sz="1400" dirty="0" err="1"/>
              <a:t>configuration</a:t>
            </a:r>
            <a:r>
              <a:rPr lang="hu-HU" sz="1400" dirty="0"/>
              <a:t>&gt;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3152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20725</TotalTime>
  <Words>178</Words>
  <Application>Microsoft Office PowerPoint</Application>
  <PresentationFormat>Diavetítés a képernyőre (16:10 oldalarány)</PresentationFormat>
  <Paragraphs>66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Készítsünk saját plugint</vt:lpstr>
      <vt:lpstr>Készítsünk saját plugint</vt:lpstr>
      <vt:lpstr>Készítsünk saját plugint</vt:lpstr>
      <vt:lpstr>Készítsünk saját plugint</vt:lpstr>
      <vt:lpstr>Készítsünk saját plugint</vt:lpstr>
      <vt:lpstr>Készítsünk saját plugint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94</cp:revision>
  <dcterms:created xsi:type="dcterms:W3CDTF">2015-01-23T10:54:52Z</dcterms:created>
  <dcterms:modified xsi:type="dcterms:W3CDTF">2015-07-01T16:00:32Z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