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89" d="100"/>
          <a:sy n="89" d="100"/>
        </p:scale>
        <p:origin x="870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szerda, 2015. július 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szerda, 2015. július 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Maven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err="1" smtClean="0"/>
              <a:t>Checkstyle</a:t>
            </a:r>
            <a:endParaRPr lang="hu-HU" u="sng" dirty="0" smtClean="0"/>
          </a:p>
          <a:p>
            <a:endParaRPr lang="hu-HU" u="sng" dirty="0"/>
          </a:p>
          <a:p>
            <a:endParaRPr lang="hu-HU" u="sng" dirty="0" smtClean="0"/>
          </a:p>
          <a:p>
            <a:endParaRPr lang="hu-HU" u="sng" dirty="0"/>
          </a:p>
          <a:p>
            <a:endParaRPr lang="hu-HU" u="sng" dirty="0" smtClean="0"/>
          </a:p>
          <a:p>
            <a:endParaRPr lang="hu-HU" u="sng" dirty="0"/>
          </a:p>
          <a:p>
            <a:r>
              <a:rPr lang="hu-HU" dirty="0" err="1"/>
              <a:t>checkstyle.xml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1203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maven-checkstyle-plugin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94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JXR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maven-jxr-plugin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6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</a:t>
            </a:r>
            <a:r>
              <a:rPr lang="hu-HU" dirty="0" err="1" smtClean="0"/>
              <a:t>ependency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org.codehaus.mojo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maven-dependency-plugin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5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dokumentáció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100" dirty="0"/>
              <a:t>Szükség van dokumentációra!</a:t>
            </a:r>
          </a:p>
          <a:p>
            <a:r>
              <a:rPr lang="hu-HU" sz="2100" dirty="0"/>
              <a:t>Szükség van a kódminőség növelésére!</a:t>
            </a:r>
          </a:p>
          <a:p>
            <a:r>
              <a:rPr lang="hu-HU" sz="2100" dirty="0"/>
              <a:t>Site </a:t>
            </a:r>
            <a:r>
              <a:rPr lang="hu-HU" sz="2100" dirty="0" err="1"/>
              <a:t>plugin</a:t>
            </a:r>
            <a:endParaRPr lang="hu-HU" sz="2100" dirty="0"/>
          </a:p>
          <a:p>
            <a:r>
              <a:rPr lang="hu-HU" sz="2100" dirty="0" err="1"/>
              <a:t>Pluginok</a:t>
            </a:r>
            <a:r>
              <a:rPr lang="hu-HU" sz="2100" dirty="0"/>
              <a:t>, unit testek</a:t>
            </a:r>
          </a:p>
          <a:p>
            <a:r>
              <a:rPr lang="hu-HU" sz="2100" dirty="0" err="1" smtClean="0"/>
              <a:t>Pluginok</a:t>
            </a:r>
            <a:r>
              <a:rPr lang="hu-HU" sz="2100" dirty="0" smtClean="0"/>
              <a:t>:</a:t>
            </a:r>
          </a:p>
          <a:p>
            <a:pPr lvl="1"/>
            <a:r>
              <a:rPr lang="hu-HU" sz="1700" dirty="0" err="1" smtClean="0"/>
              <a:t>Javadoc</a:t>
            </a:r>
            <a:endParaRPr lang="hu-HU" sz="1700" dirty="0"/>
          </a:p>
          <a:p>
            <a:pPr lvl="1"/>
            <a:r>
              <a:rPr lang="hu-HU" sz="1700" dirty="0" err="1"/>
              <a:t>Pmd</a:t>
            </a:r>
            <a:endParaRPr lang="hu-HU" sz="1700" dirty="0"/>
          </a:p>
          <a:p>
            <a:pPr lvl="1"/>
            <a:r>
              <a:rPr lang="hu-HU" sz="1700" dirty="0" err="1"/>
              <a:t>Checkstyle</a:t>
            </a:r>
            <a:endParaRPr lang="hu-HU" sz="1700" dirty="0"/>
          </a:p>
          <a:p>
            <a:pPr lvl="1"/>
            <a:r>
              <a:rPr lang="hu-HU" sz="1700" dirty="0" err="1"/>
              <a:t>Surefire</a:t>
            </a:r>
            <a:r>
              <a:rPr lang="hu-HU" sz="1700" dirty="0"/>
              <a:t> </a:t>
            </a:r>
            <a:r>
              <a:rPr lang="hu-HU" sz="1700" dirty="0" err="1"/>
              <a:t>Report</a:t>
            </a:r>
            <a:r>
              <a:rPr lang="hu-HU" sz="1700" dirty="0"/>
              <a:t> </a:t>
            </a:r>
            <a:r>
              <a:rPr lang="hu-HU" sz="1700" dirty="0" err="1"/>
              <a:t>Plugin</a:t>
            </a:r>
            <a:endParaRPr lang="hu-HU" sz="1700" dirty="0"/>
          </a:p>
          <a:p>
            <a:pPr lvl="1"/>
            <a:r>
              <a:rPr lang="hu-HU" sz="1700" dirty="0" err="1"/>
              <a:t>Cobertura</a:t>
            </a:r>
            <a:endParaRPr lang="hu-HU" sz="1700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3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Generáljunk </a:t>
            </a:r>
            <a:r>
              <a:rPr lang="hu-HU" dirty="0" err="1" smtClean="0"/>
              <a:t>Site-ot</a:t>
            </a:r>
            <a:endParaRPr lang="hu-HU" dirty="0" smtClean="0"/>
          </a:p>
          <a:p>
            <a:r>
              <a:rPr lang="hu-HU" dirty="0" smtClean="0"/>
              <a:t>Kössük be a következőket:</a:t>
            </a:r>
          </a:p>
          <a:p>
            <a:pPr lvl="1"/>
            <a:r>
              <a:rPr lang="hu-HU" sz="1700" dirty="0" err="1"/>
              <a:t>Javadoc</a:t>
            </a:r>
            <a:endParaRPr lang="hu-HU" sz="1700" dirty="0"/>
          </a:p>
          <a:p>
            <a:pPr lvl="1"/>
            <a:r>
              <a:rPr lang="hu-HU" sz="1700" dirty="0" err="1"/>
              <a:t>Pmd</a:t>
            </a:r>
            <a:endParaRPr lang="hu-HU" sz="1700" dirty="0"/>
          </a:p>
          <a:p>
            <a:pPr lvl="1"/>
            <a:r>
              <a:rPr lang="hu-HU" sz="1700" dirty="0" err="1"/>
              <a:t>Checkstyle</a:t>
            </a:r>
            <a:endParaRPr lang="hu-HU" sz="1700" dirty="0"/>
          </a:p>
          <a:p>
            <a:pPr lvl="1"/>
            <a:r>
              <a:rPr lang="hu-HU" sz="1700" dirty="0" err="1"/>
              <a:t>Surefire</a:t>
            </a:r>
            <a:r>
              <a:rPr lang="hu-HU" sz="1700" dirty="0"/>
              <a:t> </a:t>
            </a:r>
            <a:r>
              <a:rPr lang="hu-HU" sz="1700" dirty="0" err="1"/>
              <a:t>Report</a:t>
            </a:r>
            <a:r>
              <a:rPr lang="hu-HU" sz="1700" dirty="0"/>
              <a:t> </a:t>
            </a:r>
            <a:r>
              <a:rPr lang="hu-HU" sz="1700" dirty="0" err="1"/>
              <a:t>Plugin</a:t>
            </a:r>
            <a:endParaRPr lang="hu-HU" sz="1700" dirty="0"/>
          </a:p>
          <a:p>
            <a:pPr lvl="1"/>
            <a:r>
              <a:rPr lang="hu-HU" sz="1700" dirty="0" err="1"/>
              <a:t>Cobertura</a:t>
            </a:r>
            <a:endParaRPr lang="hu-HU" sz="170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46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755576" y="2209428"/>
            <a:ext cx="8229600" cy="16373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distributionManagement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/>
              <a:t>site&gt;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id</a:t>
            </a:r>
            <a:r>
              <a:rPr lang="hu-HU" sz="1400" dirty="0"/>
              <a:t>&gt;http://192.168.1.23/&lt;/</a:t>
            </a:r>
            <a:r>
              <a:rPr lang="hu-HU" sz="1400" dirty="0" err="1"/>
              <a:t>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url</a:t>
            </a:r>
            <a:r>
              <a:rPr lang="hu-HU" sz="1400" dirty="0"/>
              <a:t>&gt;file:\\192.168.1.23\</a:t>
            </a:r>
            <a:r>
              <a:rPr lang="hu-HU" sz="1400" u="sng" dirty="0" err="1"/>
              <a:t>www</a:t>
            </a:r>
            <a:r>
              <a:rPr lang="hu-HU" sz="1400" u="sng" dirty="0"/>
              <a:t>\</a:t>
            </a:r>
            <a:r>
              <a:rPr lang="hu-HU" sz="1400" u="sng" dirty="0" err="1"/>
              <a:t>TraningProject</a:t>
            </a:r>
            <a:r>
              <a:rPr lang="hu-HU" sz="1400" u="sng" dirty="0"/>
              <a:t>\&lt;/</a:t>
            </a:r>
            <a:r>
              <a:rPr lang="hu-HU" sz="1400" u="sng" dirty="0" err="1"/>
              <a:t>url</a:t>
            </a:r>
            <a:r>
              <a:rPr lang="hu-HU" sz="1400" u="sng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&lt;/</a:t>
            </a:r>
            <a:r>
              <a:rPr lang="hu-HU" sz="1400" dirty="0"/>
              <a:t>site&gt;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distributionManagement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703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Általános információk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maven-project-info-reports-plugin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0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JavaDoc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maven-javadoc-plugin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55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Surefire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14400" y="2281436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maven-surefire-report-plugin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 smtClean="0"/>
              <a:t>plugin</a:t>
            </a:r>
            <a:r>
              <a:rPr lang="hu-HU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16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Kódlefedettség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smtClean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org.codehaus.mojo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cobertura-maven-plugin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 smtClean="0"/>
              <a:t>plugin</a:t>
            </a:r>
            <a:r>
              <a:rPr lang="hu-HU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1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Copy</a:t>
            </a:r>
            <a:r>
              <a:rPr lang="hu-HU" dirty="0"/>
              <a:t>/</a:t>
            </a:r>
            <a:r>
              <a:rPr lang="hu-HU" dirty="0" err="1"/>
              <a:t>Paste</a:t>
            </a:r>
            <a:r>
              <a:rPr lang="hu-HU" dirty="0"/>
              <a:t> </a:t>
            </a:r>
            <a:r>
              <a:rPr lang="hu-HU" dirty="0" err="1" smtClean="0"/>
              <a:t>Detector</a:t>
            </a:r>
            <a:r>
              <a:rPr lang="hu-HU" dirty="0" smtClean="0"/>
              <a:t>, </a:t>
            </a:r>
            <a:r>
              <a:rPr lang="hu-HU" smtClean="0"/>
              <a:t>Source</a:t>
            </a:r>
            <a:r>
              <a:rPr lang="hu-HU" dirty="0" smtClean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analyzer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755576" y="2209428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u="sng" dirty="0" err="1"/>
              <a:t>maven-pmd-plugin</a:t>
            </a:r>
            <a:r>
              <a:rPr lang="hu-HU" sz="1400" u="sng" dirty="0"/>
              <a:t>&lt;/</a:t>
            </a:r>
            <a:r>
              <a:rPr lang="hu-HU" sz="1400" u="sng" dirty="0" err="1"/>
              <a:t>artifactId</a:t>
            </a:r>
            <a:r>
              <a:rPr lang="hu-HU" sz="1400" u="sng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36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20700</TotalTime>
  <Words>97</Words>
  <Application>Microsoft Office PowerPoint</Application>
  <PresentationFormat>Diavetítés a képernyőre (16:10 oldalarány)</PresentationFormat>
  <Paragraphs>82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dokumentáció</vt:lpstr>
      <vt:lpstr>Site</vt:lpstr>
      <vt:lpstr>Site</vt:lpstr>
      <vt:lpstr>SITE</vt:lpstr>
      <vt:lpstr>SITE</vt:lpstr>
      <vt:lpstr>SITE</vt:lpstr>
      <vt:lpstr>SITE</vt:lpstr>
      <vt:lpstr>SITE</vt:lpstr>
      <vt:lpstr>SITE</vt:lpstr>
      <vt:lpstr>SITE</vt:lpstr>
      <vt:lpstr>SITE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90</cp:revision>
  <dcterms:created xsi:type="dcterms:W3CDTF">2015-01-23T10:54:52Z</dcterms:created>
  <dcterms:modified xsi:type="dcterms:W3CDTF">2015-07-01T16:00:18Z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