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HTML </a:t>
            </a:r>
            <a:r>
              <a:rPr lang="hu-HU" dirty="0" smtClean="0"/>
              <a:t>&amp; CSS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H</a:t>
            </a:r>
            <a:r>
              <a:rPr lang="hu-HU" dirty="0" err="1"/>
              <a:t>yper</a:t>
            </a:r>
            <a:r>
              <a:rPr lang="hu-HU" dirty="0"/>
              <a:t> </a:t>
            </a:r>
            <a:r>
              <a:rPr lang="hu-HU" b="1" dirty="0"/>
              <a:t>T</a:t>
            </a:r>
            <a:r>
              <a:rPr lang="hu-HU" dirty="0"/>
              <a:t>ext </a:t>
            </a:r>
            <a:r>
              <a:rPr lang="hu-HU" b="1" dirty="0" err="1"/>
              <a:t>M</a:t>
            </a:r>
            <a:r>
              <a:rPr lang="hu-HU" dirty="0" err="1"/>
              <a:t>arkup</a:t>
            </a:r>
            <a:r>
              <a:rPr lang="hu-HU" dirty="0"/>
              <a:t> </a:t>
            </a:r>
            <a:r>
              <a:rPr lang="hu-HU" b="1" dirty="0" err="1"/>
              <a:t>L</a:t>
            </a:r>
            <a:r>
              <a:rPr lang="hu-HU" dirty="0" err="1"/>
              <a:t>anguage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html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436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</a:t>
            </a:r>
            <a:r>
              <a:rPr lang="hu-HU" dirty="0" err="1"/>
              <a:t>ascading</a:t>
            </a:r>
            <a:r>
              <a:rPr lang="hu-HU" dirty="0"/>
              <a:t> </a:t>
            </a:r>
            <a:r>
              <a:rPr lang="hu-HU" b="1" dirty="0" err="1"/>
              <a:t>S</a:t>
            </a:r>
            <a:r>
              <a:rPr lang="hu-HU" dirty="0" err="1"/>
              <a:t>tyle</a:t>
            </a:r>
            <a:r>
              <a:rPr lang="hu-HU" dirty="0"/>
              <a:t> </a:t>
            </a:r>
            <a:r>
              <a:rPr lang="hu-HU" b="1" dirty="0" err="1" smtClean="0"/>
              <a:t>S</a:t>
            </a:r>
            <a:r>
              <a:rPr lang="hu-HU" dirty="0" err="1" smtClean="0"/>
              <a:t>heets</a:t>
            </a:r>
            <a:endParaRPr lang="hu-HU" dirty="0" smtClean="0"/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css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6771615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20748</TotalTime>
  <Words>9</Words>
  <Application>Microsoft Office PowerPoint</Application>
  <PresentationFormat>Diavetítés a képernyőre (16:10 oldalarány)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HTML</vt:lpstr>
      <vt:lpstr>CSS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93</cp:revision>
  <dcterms:created xsi:type="dcterms:W3CDTF">2015-01-23T10:54:52Z</dcterms:created>
  <dcterms:modified xsi:type="dcterms:W3CDTF">2015-07-03T08:47:40Z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