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296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JavaScript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</a:t>
            </a:r>
            <a:r>
              <a:rPr lang="hu-HU" dirty="0" err="1" smtClean="0"/>
              <a:t>Element</a:t>
            </a:r>
            <a:r>
              <a:rPr lang="hu-HU" dirty="0" smtClean="0"/>
              <a:t> –</a:t>
            </a:r>
            <a:r>
              <a:rPr lang="hu-HU" dirty="0" err="1" smtClean="0"/>
              <a:t>ek</a:t>
            </a:r>
            <a:r>
              <a:rPr lang="hu-HU" dirty="0" smtClean="0"/>
              <a:t> keresése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15616" y="1849388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document.getElementById</a:t>
            </a:r>
            <a:r>
              <a:rPr lang="hu-HU" sz="1400" dirty="0"/>
              <a:t>()	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err="1" smtClean="0"/>
              <a:t>document.getElementsByTagName</a:t>
            </a:r>
            <a:r>
              <a:rPr lang="hu-HU" sz="1400" dirty="0" smtClean="0"/>
              <a:t>()</a:t>
            </a:r>
          </a:p>
          <a:p>
            <a:pPr marL="0" indent="0">
              <a:buNone/>
            </a:pPr>
            <a:r>
              <a:rPr lang="hu-HU" sz="1400" dirty="0" err="1" smtClean="0"/>
              <a:t>document.getElementsByClassName</a:t>
            </a:r>
            <a:r>
              <a:rPr lang="hu-HU" sz="1400" dirty="0" smtClean="0"/>
              <a:t>()</a:t>
            </a:r>
            <a:endParaRPr lang="hu-HU" sz="1400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115616" y="3219319"/>
            <a:ext cx="7293496" cy="19451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form</a:t>
            </a:r>
            <a:r>
              <a:rPr lang="hu-HU" sz="1400" dirty="0"/>
              <a:t>  </a:t>
            </a:r>
            <a:r>
              <a:rPr lang="hu-HU" sz="1400" dirty="0" err="1"/>
              <a:t>name</a:t>
            </a:r>
            <a:r>
              <a:rPr lang="hu-HU" sz="1400" dirty="0"/>
              <a:t>="</a:t>
            </a:r>
            <a:r>
              <a:rPr lang="hu-HU" sz="1400" dirty="0" err="1" smtClean="0"/>
              <a:t>myForm</a:t>
            </a:r>
            <a:r>
              <a:rPr lang="hu-HU" sz="1400" dirty="0" smtClean="0"/>
              <a:t>” </a:t>
            </a:r>
            <a:r>
              <a:rPr lang="hu-HU" sz="1400" b="1" dirty="0" err="1" smtClean="0"/>
              <a:t>onsubmit</a:t>
            </a:r>
            <a:r>
              <a:rPr lang="hu-HU" sz="1400" b="1" dirty="0"/>
              <a:t>="</a:t>
            </a:r>
            <a:r>
              <a:rPr lang="hu-HU" sz="1400" b="1" dirty="0" err="1" smtClean="0"/>
              <a:t>return</a:t>
            </a:r>
            <a:r>
              <a:rPr lang="hu-HU" sz="1400" b="1" dirty="0"/>
              <a:t> </a:t>
            </a:r>
            <a:r>
              <a:rPr lang="hu-HU" sz="1400" b="1" dirty="0" err="1" smtClean="0"/>
              <a:t>validateForm</a:t>
            </a:r>
            <a:r>
              <a:rPr lang="hu-HU" sz="1400" b="1" dirty="0" smtClean="0"/>
              <a:t>()”</a:t>
            </a:r>
            <a:endParaRPr lang="hu-HU" sz="1400" dirty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err="1" smtClean="0"/>
              <a:t>function</a:t>
            </a:r>
            <a:r>
              <a:rPr lang="hu-HU" sz="1400" dirty="0"/>
              <a:t> </a:t>
            </a:r>
            <a:r>
              <a:rPr lang="hu-HU" sz="1400" dirty="0" err="1"/>
              <a:t>validateForm</a:t>
            </a:r>
            <a:r>
              <a:rPr lang="hu-HU" sz="1400" dirty="0"/>
              <a:t>() {</a:t>
            </a:r>
            <a:br>
              <a:rPr lang="hu-HU" sz="1400" dirty="0"/>
            </a:br>
            <a:r>
              <a:rPr lang="hu-HU" sz="1400" dirty="0"/>
              <a:t>    var x = </a:t>
            </a:r>
            <a:r>
              <a:rPr lang="hu-HU" sz="1400" dirty="0" err="1" smtClean="0"/>
              <a:t>document.getElementById</a:t>
            </a:r>
            <a:r>
              <a:rPr lang="hu-HU" sz="1400" dirty="0" smtClean="0"/>
              <a:t>(„</a:t>
            </a:r>
            <a:r>
              <a:rPr lang="hu-HU" sz="1400" dirty="0" err="1" smtClean="0"/>
              <a:t>id</a:t>
            </a:r>
            <a:r>
              <a:rPr lang="hu-HU" sz="1400" dirty="0" smtClean="0"/>
              <a:t>”); </a:t>
            </a:r>
          </a:p>
          <a:p>
            <a:pPr marL="0" indent="0">
              <a:buNone/>
            </a:pPr>
            <a:r>
              <a:rPr lang="hu-HU" sz="1400" dirty="0"/>
              <a:t>    </a:t>
            </a:r>
            <a:r>
              <a:rPr lang="hu-HU" sz="1400" dirty="0" err="1"/>
              <a:t>if</a:t>
            </a:r>
            <a:r>
              <a:rPr lang="hu-HU" sz="1400" dirty="0"/>
              <a:t> (</a:t>
            </a:r>
            <a:r>
              <a:rPr lang="hu-HU" sz="1400" dirty="0" err="1"/>
              <a:t>x</a:t>
            </a:r>
            <a:r>
              <a:rPr lang="hu-HU" sz="1400" dirty="0"/>
              <a:t> == null || x == "") {</a:t>
            </a:r>
            <a:br>
              <a:rPr lang="hu-HU" sz="1400" dirty="0"/>
            </a:br>
            <a:r>
              <a:rPr lang="hu-HU" sz="1400" dirty="0"/>
              <a:t>        </a:t>
            </a:r>
            <a:r>
              <a:rPr lang="hu-HU" sz="1400" dirty="0" err="1" smtClean="0"/>
              <a:t>return</a:t>
            </a:r>
            <a:r>
              <a:rPr lang="hu-HU" sz="1400" dirty="0"/>
              <a:t> </a:t>
            </a:r>
            <a:r>
              <a:rPr lang="hu-HU" sz="1400" dirty="0" err="1"/>
              <a:t>false</a:t>
            </a:r>
            <a:r>
              <a:rPr lang="hu-HU" sz="1400" dirty="0"/>
              <a:t>;</a:t>
            </a:r>
            <a:br>
              <a:rPr lang="hu-HU" sz="1400" dirty="0"/>
            </a:br>
            <a:r>
              <a:rPr lang="hu-HU" sz="1400" dirty="0"/>
              <a:t>    }</a:t>
            </a:r>
            <a:br>
              <a:rPr lang="hu-HU" sz="1400" dirty="0"/>
            </a:br>
            <a:r>
              <a:rPr lang="hu-HU" sz="1400" dirty="0" smtClean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876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Javascript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ECMA ISO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hu-HU" dirty="0"/>
              <a:t>F</a:t>
            </a:r>
            <a:r>
              <a:rPr lang="hu-HU" dirty="0" smtClean="0"/>
              <a:t>utási </a:t>
            </a:r>
            <a:r>
              <a:rPr lang="hu-HU" dirty="0"/>
              <a:t>környezet jellemzően egy </a:t>
            </a:r>
            <a:r>
              <a:rPr lang="hu-HU" dirty="0" smtClean="0"/>
              <a:t>web böngésző</a:t>
            </a:r>
          </a:p>
          <a:p>
            <a:r>
              <a:rPr lang="hu-HU" dirty="0" smtClean="0"/>
              <a:t>Következmény: inkompatibilitás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Var kulcsszó ajánlott</a:t>
            </a:r>
          </a:p>
          <a:p>
            <a:r>
              <a:rPr lang="hu-HU" dirty="0" smtClean="0"/>
              <a:t>Minden objektum</a:t>
            </a:r>
          </a:p>
          <a:p>
            <a:r>
              <a:rPr lang="hu-HU" dirty="0" smtClean="0"/>
              <a:t>Dinamikus típus</a:t>
            </a:r>
          </a:p>
          <a:p>
            <a:r>
              <a:rPr lang="hu-HU" dirty="0" smtClean="0"/>
              <a:t>Elérhetőek előre definiált objektumok</a:t>
            </a:r>
          </a:p>
          <a:p>
            <a:pPr lvl="1"/>
            <a:r>
              <a:rPr lang="hu-HU" dirty="0"/>
              <a:t>JavaScript </a:t>
            </a:r>
          </a:p>
          <a:p>
            <a:pPr lvl="1"/>
            <a:r>
              <a:rPr lang="hu-HU" dirty="0"/>
              <a:t>Browser </a:t>
            </a:r>
          </a:p>
          <a:p>
            <a:pPr lvl="1"/>
            <a:r>
              <a:rPr lang="hu-HU" dirty="0"/>
              <a:t>DOM </a:t>
            </a:r>
            <a:endParaRPr lang="hu-HU" dirty="0" smtClean="0"/>
          </a:p>
          <a:p>
            <a:pPr lvl="1"/>
            <a:r>
              <a:rPr lang="hu-HU" dirty="0"/>
              <a:t>HTML </a:t>
            </a:r>
            <a:r>
              <a:rPr lang="hu-HU" dirty="0" err="1"/>
              <a:t>Element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Elemi</a:t>
            </a:r>
          </a:p>
          <a:p>
            <a:pPr lvl="1"/>
            <a:r>
              <a:rPr lang="en-US" dirty="0" smtClean="0"/>
              <a:t>String</a:t>
            </a:r>
            <a:endParaRPr lang="hu-HU" dirty="0"/>
          </a:p>
          <a:p>
            <a:pPr lvl="1"/>
            <a:r>
              <a:rPr lang="en-US" dirty="0" smtClean="0"/>
              <a:t>Number</a:t>
            </a:r>
            <a:r>
              <a:rPr lang="en-US" dirty="0"/>
              <a:t> </a:t>
            </a:r>
            <a:endParaRPr lang="hu-HU" dirty="0" smtClean="0"/>
          </a:p>
          <a:p>
            <a:pPr lvl="1"/>
            <a:r>
              <a:rPr lang="en-US" dirty="0"/>
              <a:t>Boolean </a:t>
            </a:r>
            <a:endParaRPr lang="hu-HU" dirty="0" smtClean="0"/>
          </a:p>
          <a:p>
            <a:r>
              <a:rPr lang="hu-HU" dirty="0" smtClean="0"/>
              <a:t>Összetett</a:t>
            </a:r>
          </a:p>
          <a:p>
            <a:pPr lvl="1"/>
            <a:r>
              <a:rPr lang="en-US" dirty="0" smtClean="0"/>
              <a:t>Array</a:t>
            </a:r>
            <a:endParaRPr lang="hu-HU" dirty="0" smtClean="0"/>
          </a:p>
          <a:p>
            <a:pPr lvl="1"/>
            <a:r>
              <a:rPr lang="hu-HU" dirty="0" err="1" smtClean="0"/>
              <a:t>Object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47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Továbbiak</a:t>
            </a:r>
          </a:p>
          <a:p>
            <a:pPr lvl="1"/>
            <a:r>
              <a:rPr lang="en-US" dirty="0" smtClean="0"/>
              <a:t>Math</a:t>
            </a:r>
            <a:endParaRPr lang="hu-HU" dirty="0" smtClean="0"/>
          </a:p>
          <a:p>
            <a:pPr lvl="1"/>
            <a:r>
              <a:rPr lang="en-US" dirty="0" smtClean="0"/>
              <a:t>Date</a:t>
            </a:r>
            <a:endParaRPr lang="hu-HU" dirty="0" smtClean="0"/>
          </a:p>
          <a:p>
            <a:pPr lvl="1"/>
            <a:r>
              <a:rPr lang="en-US" dirty="0" err="1"/>
              <a:t>RegExp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3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nyelvi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Operators 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smtClean="0"/>
              <a:t>Java-hoz</a:t>
            </a:r>
            <a:r>
              <a:rPr lang="hu-HU" dirty="0" smtClean="0"/>
              <a:t> hasonló pár érdekességgel pl.: ===,!==</a:t>
            </a:r>
          </a:p>
          <a:p>
            <a:r>
              <a:rPr lang="hu-HU" dirty="0" smtClean="0"/>
              <a:t>Kifejezések</a:t>
            </a:r>
            <a:r>
              <a:rPr lang="hu-HU" dirty="0"/>
              <a:t>   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err="1" smtClean="0"/>
              <a:t>Java-hoz</a:t>
            </a:r>
            <a:r>
              <a:rPr lang="hu-HU" dirty="0" smtClean="0"/>
              <a:t> hasonló,de: var, </a:t>
            </a:r>
            <a:r>
              <a:rPr lang="hu-HU" dirty="0" err="1" smtClean="0"/>
              <a:t>function</a:t>
            </a:r>
            <a:r>
              <a:rPr lang="hu-HU" dirty="0" smtClean="0"/>
              <a:t>,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... </a:t>
            </a:r>
            <a:r>
              <a:rPr lang="hu-HU" dirty="0" err="1" smtClean="0"/>
              <a:t>In</a:t>
            </a:r>
            <a:r>
              <a:rPr lang="hu-HU" dirty="0"/>
              <a:t>, </a:t>
            </a:r>
            <a:r>
              <a:rPr lang="hu-HU" dirty="0" err="1" smtClean="0"/>
              <a:t>debugger</a:t>
            </a:r>
            <a:endParaRPr lang="hu-HU" dirty="0" smtClean="0"/>
          </a:p>
          <a:p>
            <a:r>
              <a:rPr lang="hu-HU" dirty="0" smtClean="0"/>
              <a:t>Global</a:t>
            </a:r>
          </a:p>
          <a:p>
            <a:pPr lvl="1"/>
            <a:r>
              <a:rPr lang="hu-HU" dirty="0" smtClean="0"/>
              <a:t>Értékek:</a:t>
            </a:r>
            <a:r>
              <a:rPr lang="hu-HU" dirty="0"/>
              <a:t>	</a:t>
            </a:r>
            <a:r>
              <a:rPr lang="hu-HU" dirty="0" err="1" smtClean="0"/>
              <a:t>NaN</a:t>
            </a:r>
            <a:r>
              <a:rPr lang="hu-HU" dirty="0"/>
              <a:t>, </a:t>
            </a:r>
            <a:r>
              <a:rPr lang="hu-HU" dirty="0" err="1"/>
              <a:t>undefined</a:t>
            </a:r>
            <a:endParaRPr lang="hu-HU" dirty="0" smtClean="0"/>
          </a:p>
          <a:p>
            <a:pPr lvl="1"/>
            <a:r>
              <a:rPr lang="hu-HU" dirty="0" smtClean="0"/>
              <a:t>Funkciók </a:t>
            </a:r>
            <a:r>
              <a:rPr lang="hu-HU" dirty="0"/>
              <a:t>: </a:t>
            </a:r>
            <a:r>
              <a:rPr lang="hu-HU" dirty="0" err="1"/>
              <a:t>decodeURI</a:t>
            </a:r>
            <a:r>
              <a:rPr lang="hu-HU" dirty="0"/>
              <a:t>(), </a:t>
            </a:r>
            <a:r>
              <a:rPr lang="hu-HU" dirty="0" err="1"/>
              <a:t>String</a:t>
            </a:r>
            <a:r>
              <a:rPr lang="hu-HU" dirty="0"/>
              <a:t>(), </a:t>
            </a:r>
            <a:r>
              <a:rPr lang="hu-HU" dirty="0" err="1"/>
              <a:t>Number</a:t>
            </a:r>
            <a:r>
              <a:rPr lang="hu-HU" dirty="0" smtClean="0"/>
              <a:t>(),</a:t>
            </a:r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85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9267"/>
            <a:ext cx="8568952" cy="45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r>
              <a:rPr lang="hu-HU" dirty="0" smtClean="0"/>
              <a:t>: Egy adott ablak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Navigator</a:t>
            </a:r>
            <a:r>
              <a:rPr lang="hu-HU" dirty="0" smtClean="0"/>
              <a:t>: Böngésző információk</a:t>
            </a:r>
          </a:p>
          <a:p>
            <a:r>
              <a:rPr lang="en-US" dirty="0" smtClean="0"/>
              <a:t>Screen</a:t>
            </a:r>
            <a:r>
              <a:rPr lang="hu-HU" dirty="0" smtClean="0"/>
              <a:t>: Megjelenítési információk</a:t>
            </a:r>
          </a:p>
          <a:p>
            <a:r>
              <a:rPr lang="en-US" dirty="0" smtClean="0"/>
              <a:t>History</a:t>
            </a:r>
            <a:r>
              <a:rPr lang="hu-HU" dirty="0" smtClean="0"/>
              <a:t>: Előzmények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Location</a:t>
            </a:r>
            <a:r>
              <a:rPr lang="hu-HU" dirty="0" smtClean="0"/>
              <a:t>: URL</a:t>
            </a:r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51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 </a:t>
            </a:r>
            <a:r>
              <a:rPr lang="hu-HU" dirty="0" err="1" smtClean="0"/>
              <a:t>Dom</a:t>
            </a:r>
            <a:r>
              <a:rPr lang="hu-HU" dirty="0" smtClean="0"/>
              <a:t>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Document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Element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Attributes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Event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9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36126</TotalTime>
  <Words>73</Words>
  <Application>Microsoft Office PowerPoint</Application>
  <PresentationFormat>Diavetítés a képernyőre (16:10 oldalarány)</PresentationFormat>
  <Paragraphs>64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Javascript</vt:lpstr>
      <vt:lpstr>Változók</vt:lpstr>
      <vt:lpstr>JavaScript objektumok</vt:lpstr>
      <vt:lpstr>JavaScript objektumok</vt:lpstr>
      <vt:lpstr>JavaScript nyelvi elemek</vt:lpstr>
      <vt:lpstr>JavaScript browser objektumok</vt:lpstr>
      <vt:lpstr>JavaScript browser objektumok</vt:lpstr>
      <vt:lpstr>JavaScript Dom objektumok</vt:lpstr>
      <vt:lpstr>Gyakran használt függvények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175</cp:revision>
  <dcterms:created xsi:type="dcterms:W3CDTF">2015-01-23T10:54:52Z</dcterms:created>
  <dcterms:modified xsi:type="dcterms:W3CDTF">2015-07-03T08:48:08Z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