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06" r:id="rId6"/>
    <p:sldId id="307" r:id="rId7"/>
    <p:sldId id="309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08" r:id="rId16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>
      <p:cViewPr varScale="1">
        <p:scale>
          <a:sx n="90" d="100"/>
          <a:sy n="90" d="100"/>
        </p:scale>
        <p:origin x="84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péntek, 2015. július 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péntek, 2015. július 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JavaScript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Traversal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.parent()</a:t>
            </a:r>
          </a:p>
          <a:p>
            <a:r>
              <a:rPr lang="en-US" dirty="0"/>
              <a:t>.siblings()</a:t>
            </a:r>
          </a:p>
          <a:p>
            <a:r>
              <a:rPr lang="en-US" dirty="0"/>
              <a:t>.children()</a:t>
            </a:r>
          </a:p>
          <a:p>
            <a:r>
              <a:rPr lang="en-US" dirty="0"/>
              <a:t>.find()</a:t>
            </a:r>
          </a:p>
          <a:p>
            <a:r>
              <a:rPr lang="en-US" dirty="0"/>
              <a:t>.filter()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5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Events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.click</a:t>
            </a:r>
            <a:r>
              <a:rPr lang="en-US" dirty="0" smtClean="0"/>
              <a:t>()</a:t>
            </a:r>
            <a:endParaRPr lang="hu-HU" dirty="0" smtClean="0"/>
          </a:p>
          <a:p>
            <a:r>
              <a:rPr lang="en-US" dirty="0"/>
              <a:t>.</a:t>
            </a:r>
            <a:r>
              <a:rPr lang="en-US" dirty="0" err="1"/>
              <a:t>dblclick</a:t>
            </a:r>
            <a:r>
              <a:rPr lang="en-US" dirty="0"/>
              <a:t>()</a:t>
            </a:r>
          </a:p>
          <a:p>
            <a:r>
              <a:rPr lang="en-US" dirty="0" smtClean="0"/>
              <a:t>.</a:t>
            </a:r>
            <a:r>
              <a:rPr lang="en-US" dirty="0"/>
              <a:t>focus</a:t>
            </a:r>
            <a:r>
              <a:rPr lang="en-US" dirty="0" smtClean="0"/>
              <a:t>()</a:t>
            </a:r>
            <a:endParaRPr lang="hu-HU" dirty="0"/>
          </a:p>
          <a:p>
            <a:r>
              <a:rPr lang="hu-HU" smtClean="0"/>
              <a:t>.</a:t>
            </a:r>
            <a:r>
              <a:rPr lang="hu-HU" dirty="0" err="1"/>
              <a:t>keydown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878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Utilities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jQuery.each</a:t>
            </a:r>
            <a:r>
              <a:rPr lang="hu-HU" dirty="0" smtClean="0"/>
              <a:t>()</a:t>
            </a:r>
          </a:p>
          <a:p>
            <a:r>
              <a:rPr lang="hu-HU" dirty="0" err="1"/>
              <a:t>jQuery.parseJSON</a:t>
            </a:r>
            <a:r>
              <a:rPr lang="hu-HU" dirty="0" smtClean="0"/>
              <a:t>()</a:t>
            </a:r>
          </a:p>
          <a:p>
            <a:r>
              <a:rPr lang="hu-HU" dirty="0" err="1"/>
              <a:t>jQuery.parseXML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3502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jQuery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JavaScript </a:t>
            </a:r>
            <a:r>
              <a:rPr lang="hu-HU" dirty="0" err="1" smtClean="0"/>
              <a:t>library</a:t>
            </a:r>
            <a:endParaRPr lang="hu-HU" dirty="0" smtClean="0"/>
          </a:p>
          <a:p>
            <a:r>
              <a:rPr lang="hu-HU" dirty="0" smtClean="0"/>
              <a:t>Gyors,kicsi, egyszerűbb</a:t>
            </a:r>
          </a:p>
          <a:p>
            <a:r>
              <a:rPr lang="hu-HU" dirty="0" smtClean="0"/>
              <a:t>Gazdag funkcionalitás</a:t>
            </a:r>
          </a:p>
          <a:p>
            <a:r>
              <a:rPr lang="hu-HU" dirty="0" err="1" smtClean="0"/>
              <a:t>Pluginolt</a:t>
            </a:r>
            <a:endParaRPr lang="hu-HU" dirty="0" smtClean="0"/>
          </a:p>
          <a:p>
            <a:r>
              <a:rPr lang="hu-HU" dirty="0" smtClean="0"/>
              <a:t>DOM bejárás és manipuláció</a:t>
            </a:r>
          </a:p>
          <a:p>
            <a:r>
              <a:rPr lang="hu-HU" dirty="0" smtClean="0"/>
              <a:t>Eseménykezelés</a:t>
            </a:r>
          </a:p>
          <a:p>
            <a:r>
              <a:rPr lang="hu-HU" dirty="0" smtClean="0"/>
              <a:t>Animáció</a:t>
            </a:r>
          </a:p>
          <a:p>
            <a:r>
              <a:rPr lang="hu-HU" dirty="0" err="1" smtClean="0"/>
              <a:t>Ajax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59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CSS szelektor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“#</a:t>
            </a:r>
            <a:r>
              <a:rPr lang="hu-HU" dirty="0" err="1"/>
              <a:t>id</a:t>
            </a:r>
            <a:r>
              <a:rPr lang="hu-HU" dirty="0" smtClean="0"/>
              <a:t>”</a:t>
            </a:r>
          </a:p>
          <a:p>
            <a:r>
              <a:rPr lang="hu-HU" dirty="0" smtClean="0"/>
              <a:t>“.</a:t>
            </a:r>
            <a:r>
              <a:rPr lang="hu-HU" dirty="0" err="1"/>
              <a:t>class</a:t>
            </a:r>
            <a:r>
              <a:rPr lang="hu-HU" dirty="0" smtClean="0"/>
              <a:t>”</a:t>
            </a:r>
          </a:p>
          <a:p>
            <a:r>
              <a:rPr lang="hu-HU" dirty="0"/>
              <a:t>“</a:t>
            </a:r>
            <a:r>
              <a:rPr lang="hu-HU" dirty="0" err="1"/>
              <a:t>element</a:t>
            </a:r>
            <a:r>
              <a:rPr lang="hu-HU" dirty="0" smtClean="0"/>
              <a:t>”</a:t>
            </a:r>
          </a:p>
          <a:p>
            <a:r>
              <a:rPr lang="hu-HU" dirty="0"/>
              <a:t>[</a:t>
            </a:r>
            <a:r>
              <a:rPr lang="hu-HU" dirty="0" err="1"/>
              <a:t>name</a:t>
            </a:r>
            <a:r>
              <a:rPr lang="hu-HU" dirty="0"/>
              <a:t>="</a:t>
            </a:r>
            <a:r>
              <a:rPr lang="hu-HU" dirty="0" err="1"/>
              <a:t>value</a:t>
            </a:r>
            <a:r>
              <a:rPr lang="hu-HU" dirty="0" smtClean="0"/>
              <a:t>"]</a:t>
            </a:r>
          </a:p>
          <a:p>
            <a:r>
              <a:rPr lang="hu-HU" dirty="0"/>
              <a:t>:</a:t>
            </a:r>
            <a:r>
              <a:rPr lang="hu-HU" dirty="0" err="1"/>
              <a:t>enabled</a:t>
            </a:r>
            <a:r>
              <a:rPr lang="hu-HU" dirty="0"/>
              <a:t> 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44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Gyakran használt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.</a:t>
            </a:r>
            <a:r>
              <a:rPr lang="hu-HU" dirty="0" err="1"/>
              <a:t>val</a:t>
            </a:r>
            <a:r>
              <a:rPr lang="hu-HU" dirty="0" smtClean="0"/>
              <a:t>()</a:t>
            </a:r>
          </a:p>
          <a:p>
            <a:r>
              <a:rPr lang="hu-HU" dirty="0"/>
              <a:t>.</a:t>
            </a:r>
            <a:r>
              <a:rPr lang="hu-HU" dirty="0" err="1"/>
              <a:t>html</a:t>
            </a:r>
            <a:r>
              <a:rPr lang="hu-HU" dirty="0"/>
              <a:t>()</a:t>
            </a:r>
          </a:p>
          <a:p>
            <a:r>
              <a:rPr lang="hu-HU" dirty="0" smtClean="0"/>
              <a:t>.</a:t>
            </a:r>
            <a:r>
              <a:rPr lang="hu-HU" dirty="0" err="1"/>
              <a:t>addClass</a:t>
            </a:r>
            <a:r>
              <a:rPr lang="hu-HU" dirty="0" smtClean="0"/>
              <a:t>()</a:t>
            </a:r>
          </a:p>
          <a:p>
            <a:r>
              <a:rPr lang="hu-HU" dirty="0"/>
              <a:t>.</a:t>
            </a:r>
            <a:r>
              <a:rPr lang="hu-HU" dirty="0" err="1"/>
              <a:t>removeClass</a:t>
            </a:r>
            <a:r>
              <a:rPr lang="hu-HU" dirty="0" smtClean="0"/>
              <a:t>()</a:t>
            </a:r>
          </a:p>
          <a:p>
            <a:r>
              <a:rPr lang="hu-HU" dirty="0"/>
              <a:t>.</a:t>
            </a:r>
            <a:r>
              <a:rPr lang="hu-HU" dirty="0" err="1"/>
              <a:t>attr</a:t>
            </a:r>
            <a:r>
              <a:rPr lang="hu-HU" dirty="0" smtClean="0"/>
              <a:t>()</a:t>
            </a:r>
          </a:p>
          <a:p>
            <a:r>
              <a:rPr lang="hu-HU" dirty="0"/>
              <a:t>.</a:t>
            </a:r>
            <a:r>
              <a:rPr lang="hu-HU" dirty="0" err="1"/>
              <a:t>removeAttr</a:t>
            </a:r>
            <a:r>
              <a:rPr lang="hu-HU" dirty="0"/>
              <a:t>()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02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Gyakran használt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.</a:t>
            </a:r>
            <a:r>
              <a:rPr lang="hu-HU" dirty="0" err="1"/>
              <a:t>ready</a:t>
            </a:r>
            <a:r>
              <a:rPr lang="hu-HU" dirty="0"/>
              <a:t>()</a:t>
            </a:r>
          </a:p>
          <a:p>
            <a:r>
              <a:rPr lang="hu-HU" dirty="0" smtClean="0"/>
              <a:t>.</a:t>
            </a:r>
            <a:r>
              <a:rPr lang="hu-HU" dirty="0" err="1"/>
              <a:t>click</a:t>
            </a:r>
            <a:r>
              <a:rPr lang="hu-HU" dirty="0" smtClean="0"/>
              <a:t>()</a:t>
            </a:r>
          </a:p>
          <a:p>
            <a:r>
              <a:rPr lang="hu-HU" dirty="0"/>
              <a:t>.</a:t>
            </a:r>
            <a:r>
              <a:rPr lang="hu-HU" dirty="0" err="1"/>
              <a:t>change</a:t>
            </a:r>
            <a:r>
              <a:rPr lang="hu-HU" dirty="0" smtClean="0"/>
              <a:t>()</a:t>
            </a:r>
          </a:p>
          <a:p>
            <a:r>
              <a:rPr lang="hu-HU" dirty="0"/>
              <a:t>.</a:t>
            </a:r>
            <a:r>
              <a:rPr lang="hu-HU" dirty="0" err="1"/>
              <a:t>focus</a:t>
            </a:r>
            <a:r>
              <a:rPr lang="hu-HU" dirty="0" smtClean="0"/>
              <a:t>()</a:t>
            </a:r>
          </a:p>
          <a:p>
            <a:r>
              <a:rPr lang="hu-HU" dirty="0"/>
              <a:t>.</a:t>
            </a:r>
            <a:r>
              <a:rPr lang="hu-HU" dirty="0" err="1"/>
              <a:t>keypress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781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Ajax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Asynchronous</a:t>
            </a:r>
            <a:r>
              <a:rPr lang="hu-HU" dirty="0"/>
              <a:t> JavaScript and </a:t>
            </a:r>
            <a:r>
              <a:rPr lang="hu-HU" dirty="0" smtClean="0"/>
              <a:t>XML</a:t>
            </a:r>
          </a:p>
          <a:p>
            <a:r>
              <a:rPr lang="hu-HU" dirty="0" smtClean="0"/>
              <a:t>Részleges frissítés</a:t>
            </a:r>
          </a:p>
          <a:p>
            <a:r>
              <a:rPr lang="hu-HU" dirty="0" smtClean="0"/>
              <a:t>Nem kell </a:t>
            </a:r>
            <a:r>
              <a:rPr lang="hu-HU" dirty="0"/>
              <a:t>újratölteni </a:t>
            </a:r>
            <a:r>
              <a:rPr lang="hu-HU" dirty="0" smtClean="0"/>
              <a:t>az egész oldalt</a:t>
            </a:r>
          </a:p>
          <a:p>
            <a:r>
              <a:rPr lang="hu-HU" dirty="0" smtClean="0"/>
              <a:t>Növeli </a:t>
            </a:r>
            <a:r>
              <a:rPr lang="hu-HU" dirty="0" smtClean="0"/>
              <a:t>az interaktivitást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36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Ajax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5332"/>
            <a:ext cx="6552727" cy="3669527"/>
          </a:xfrm>
        </p:spPr>
      </p:pic>
    </p:spTree>
    <p:extLst>
      <p:ext uri="{BB962C8B-B14F-4D97-AF65-F5344CB8AC3E}">
        <p14:creationId xmlns:p14="http://schemas.microsoft.com/office/powerpoint/2010/main" val="8938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Ajax</a:t>
            </a:r>
            <a:r>
              <a:rPr lang="hu-HU" dirty="0" smtClean="0"/>
              <a:t> hagyományosan</a:t>
            </a:r>
            <a:endParaRPr lang="hu-HU" dirty="0"/>
          </a:p>
        </p:txBody>
      </p:sp>
      <p:sp>
        <p:nvSpPr>
          <p:cNvPr id="5" name="Tartalom helye 3"/>
          <p:cNvSpPr txBox="1">
            <a:spLocks noGrp="1"/>
          </p:cNvSpPr>
          <p:nvPr>
            <p:ph idx="1"/>
          </p:nvPr>
        </p:nvSpPr>
        <p:spPr>
          <a:xfrm>
            <a:off x="457200" y="1333501"/>
            <a:ext cx="8229600" cy="289310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var </a:t>
            </a:r>
            <a:r>
              <a:rPr lang="hu-HU" sz="1400" dirty="0" err="1"/>
              <a:t>xhr</a:t>
            </a:r>
            <a:r>
              <a:rPr lang="hu-HU" sz="1400" dirty="0"/>
              <a:t> = </a:t>
            </a:r>
            <a:r>
              <a:rPr lang="hu-HU" sz="1400" dirty="0" err="1"/>
              <a:t>new</a:t>
            </a:r>
            <a:r>
              <a:rPr lang="hu-HU" sz="1400" dirty="0"/>
              <a:t> </a:t>
            </a:r>
            <a:r>
              <a:rPr lang="hu-HU" sz="1400" dirty="0" err="1"/>
              <a:t>XMLHttpRequest</a:t>
            </a:r>
            <a:r>
              <a:rPr lang="hu-HU" sz="1400" dirty="0"/>
              <a:t>();</a:t>
            </a:r>
          </a:p>
          <a:p>
            <a:endParaRPr lang="hu-HU" sz="1400" dirty="0"/>
          </a:p>
          <a:p>
            <a:pPr marL="0" indent="0">
              <a:buNone/>
            </a:pPr>
            <a:r>
              <a:rPr lang="hu-HU" sz="1400" dirty="0" err="1"/>
              <a:t>xhr.onreadystatechange</a:t>
            </a:r>
            <a:r>
              <a:rPr lang="hu-HU" sz="1400" dirty="0"/>
              <a:t> = </a:t>
            </a:r>
            <a:r>
              <a:rPr lang="hu-HU" sz="1400" dirty="0" err="1"/>
              <a:t>function</a:t>
            </a:r>
            <a:r>
              <a:rPr lang="hu-HU" sz="1400" dirty="0"/>
              <a:t>() {</a:t>
            </a:r>
          </a:p>
          <a:p>
            <a:pPr marL="400050" lvl="1" indent="0">
              <a:buNone/>
            </a:pP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xhr.readyState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4) {</a:t>
            </a:r>
          </a:p>
          <a:p>
            <a:pPr marL="400050" lvl="1" indent="0">
              <a:buNone/>
            </a:pP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xhr.responseText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hu-HU" sz="1400" dirty="0"/>
              <a:t>}</a:t>
            </a:r>
          </a:p>
          <a:p>
            <a:endParaRPr lang="hu-HU" sz="1400" dirty="0"/>
          </a:p>
          <a:p>
            <a:pPr marL="0" indent="0">
              <a:buNone/>
            </a:pPr>
            <a:r>
              <a:rPr lang="hu-HU" sz="1400" dirty="0" err="1"/>
              <a:t>xhr.open</a:t>
            </a:r>
            <a:r>
              <a:rPr lang="hu-HU" sz="1400" dirty="0"/>
              <a:t>('GET', '</a:t>
            </a:r>
            <a:r>
              <a:rPr lang="hu-HU" sz="1400" dirty="0" err="1"/>
              <a:t>HelloWorldAjaxServlet</a:t>
            </a:r>
            <a:r>
              <a:rPr lang="hu-HU" sz="1400" dirty="0"/>
              <a:t>', </a:t>
            </a:r>
            <a:r>
              <a:rPr lang="hu-HU" sz="1400" dirty="0" err="1"/>
              <a:t>true</a:t>
            </a:r>
            <a:r>
              <a:rPr lang="hu-HU" sz="1400" dirty="0"/>
              <a:t>);</a:t>
            </a:r>
          </a:p>
          <a:p>
            <a:pPr marL="0" indent="0">
              <a:buNone/>
            </a:pPr>
            <a:r>
              <a:rPr lang="hu-HU" sz="1400" dirty="0" err="1"/>
              <a:t>xhr.send</a:t>
            </a:r>
            <a:r>
              <a:rPr lang="hu-HU" sz="1400" dirty="0"/>
              <a:t>(null);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34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Ajax</a:t>
            </a:r>
            <a:r>
              <a:rPr lang="hu-HU" dirty="0" smtClean="0"/>
              <a:t> </a:t>
            </a:r>
            <a:r>
              <a:rPr lang="hu-HU" dirty="0" err="1" smtClean="0"/>
              <a:t>Jquery</a:t>
            </a:r>
            <a:endParaRPr lang="hu-HU" dirty="0"/>
          </a:p>
        </p:txBody>
      </p:sp>
      <p:sp>
        <p:nvSpPr>
          <p:cNvPr id="5" name="Tartalom helye 3"/>
          <p:cNvSpPr txBox="1">
            <a:spLocks noGrp="1"/>
          </p:cNvSpPr>
          <p:nvPr>
            <p:ph idx="1"/>
          </p:nvPr>
        </p:nvSpPr>
        <p:spPr>
          <a:xfrm>
            <a:off x="480885" y="1417340"/>
            <a:ext cx="8229600" cy="8248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$.get</a:t>
            </a:r>
            <a:r>
              <a:rPr lang="hu-HU" sz="1400" dirty="0"/>
              <a:t>("</a:t>
            </a:r>
            <a:r>
              <a:rPr lang="hu-HU" sz="1400" dirty="0" err="1"/>
              <a:t>HelloWorldAjaxServlet</a:t>
            </a:r>
            <a:r>
              <a:rPr lang="hu-HU" sz="1400" dirty="0"/>
              <a:t>", </a:t>
            </a:r>
            <a:r>
              <a:rPr lang="hu-HU" sz="1400" dirty="0" err="1"/>
              <a:t>function</a:t>
            </a:r>
            <a:r>
              <a:rPr lang="hu-HU" sz="1400" dirty="0"/>
              <a:t>(</a:t>
            </a:r>
            <a:r>
              <a:rPr lang="hu-HU" sz="1400" dirty="0" err="1"/>
              <a:t>data</a:t>
            </a:r>
            <a:r>
              <a:rPr lang="hu-HU" sz="1400" dirty="0"/>
              <a:t>) {</a:t>
            </a:r>
          </a:p>
          <a:p>
            <a:pPr marL="0" indent="0">
              <a:buNone/>
            </a:pPr>
            <a:r>
              <a:rPr lang="hu-HU" sz="1400" dirty="0"/>
              <a:t>$("#</a:t>
            </a:r>
            <a:r>
              <a:rPr lang="hu-HU" sz="1400" dirty="0" err="1"/>
              <a:t>result</a:t>
            </a:r>
            <a:r>
              <a:rPr lang="hu-HU" sz="1400" dirty="0"/>
              <a:t>").</a:t>
            </a:r>
            <a:r>
              <a:rPr lang="hu-HU" sz="1400" dirty="0" err="1"/>
              <a:t>html</a:t>
            </a:r>
            <a:r>
              <a:rPr lang="hu-HU" sz="1400" dirty="0"/>
              <a:t>(</a:t>
            </a:r>
            <a:r>
              <a:rPr lang="hu-HU" sz="1400" dirty="0" err="1"/>
              <a:t>data</a:t>
            </a:r>
            <a:r>
              <a:rPr lang="hu-HU" sz="1400" dirty="0"/>
              <a:t>);</a:t>
            </a:r>
          </a:p>
          <a:p>
            <a:pPr marL="0" indent="0">
              <a:buNone/>
            </a:pPr>
            <a:r>
              <a:rPr lang="hu-HU" sz="1400" dirty="0"/>
              <a:t>});</a:t>
            </a:r>
            <a:endParaRPr lang="en-US" sz="1400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480885" y="2459072"/>
            <a:ext cx="8229600" cy="241296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$.ajax</a:t>
            </a:r>
            <a:r>
              <a:rPr lang="hu-HU" sz="1400" dirty="0"/>
              <a:t>({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url</a:t>
            </a:r>
            <a:r>
              <a:rPr lang="hu-HU" sz="1400" dirty="0" smtClean="0"/>
              <a:t> </a:t>
            </a:r>
            <a:r>
              <a:rPr lang="hu-HU" sz="1400" dirty="0"/>
              <a:t>: '</a:t>
            </a:r>
            <a:r>
              <a:rPr lang="hu-HU" sz="1400" dirty="0" err="1"/>
              <a:t>HelloWorldAjaxServletWithParam</a:t>
            </a:r>
            <a:r>
              <a:rPr lang="hu-HU" sz="1400" dirty="0" smtClean="0"/>
              <a:t>',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method</a:t>
            </a:r>
            <a:r>
              <a:rPr lang="hu-HU" sz="1400" dirty="0" smtClean="0"/>
              <a:t> </a:t>
            </a:r>
            <a:r>
              <a:rPr lang="hu-HU" sz="1400" dirty="0"/>
              <a:t>: "POST",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data</a:t>
            </a:r>
            <a:r>
              <a:rPr lang="hu-HU" sz="1400" dirty="0" smtClean="0"/>
              <a:t> </a:t>
            </a:r>
            <a:r>
              <a:rPr lang="hu-HU" sz="1400" dirty="0"/>
              <a:t>: {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message</a:t>
            </a:r>
            <a:r>
              <a:rPr lang="hu-HU" sz="1400" dirty="0" smtClean="0"/>
              <a:t> </a:t>
            </a:r>
            <a:r>
              <a:rPr lang="hu-HU" sz="1400" dirty="0"/>
              <a:t>: $("#</a:t>
            </a:r>
            <a:r>
              <a:rPr lang="hu-HU" sz="1400" dirty="0" err="1"/>
              <a:t>message</a:t>
            </a:r>
            <a:r>
              <a:rPr lang="hu-HU" sz="1400" dirty="0"/>
              <a:t>").</a:t>
            </a:r>
            <a:r>
              <a:rPr lang="hu-HU" sz="1400" dirty="0" err="1"/>
              <a:t>val</a:t>
            </a:r>
            <a:r>
              <a:rPr lang="hu-HU" sz="1400" dirty="0"/>
              <a:t>()</a:t>
            </a:r>
          </a:p>
          <a:p>
            <a:pPr marL="0" indent="0">
              <a:buNone/>
            </a:pPr>
            <a:r>
              <a:rPr lang="hu-HU" sz="1400" dirty="0" smtClean="0"/>
              <a:t>	},</a:t>
            </a:r>
            <a:r>
              <a:rPr lang="hu-HU" sz="1400" dirty="0" err="1" smtClean="0"/>
              <a:t>success</a:t>
            </a:r>
            <a:r>
              <a:rPr lang="hu-HU" sz="1400" dirty="0" smtClean="0"/>
              <a:t> </a:t>
            </a:r>
            <a:r>
              <a:rPr lang="hu-HU" sz="1400" dirty="0"/>
              <a:t>: </a:t>
            </a:r>
            <a:r>
              <a:rPr lang="hu-HU" sz="1400" dirty="0" err="1"/>
              <a:t>function</a:t>
            </a:r>
            <a:r>
              <a:rPr lang="hu-HU" sz="1400" dirty="0"/>
              <a:t>(</a:t>
            </a:r>
            <a:r>
              <a:rPr lang="hu-HU" sz="1400" dirty="0" err="1"/>
              <a:t>data</a:t>
            </a:r>
            <a:r>
              <a:rPr lang="hu-HU" sz="1400" dirty="0"/>
              <a:t>) {</a:t>
            </a:r>
          </a:p>
          <a:p>
            <a:pPr marL="0" indent="0">
              <a:buNone/>
            </a:pPr>
            <a:r>
              <a:rPr lang="hu-HU" sz="1400" dirty="0" smtClean="0"/>
              <a:t>		$("#</a:t>
            </a:r>
            <a:r>
              <a:rPr lang="hu-HU" sz="1400" dirty="0" err="1"/>
              <a:t>result</a:t>
            </a:r>
            <a:r>
              <a:rPr lang="hu-HU" sz="1400" dirty="0"/>
              <a:t>").</a:t>
            </a:r>
            <a:r>
              <a:rPr lang="hu-HU" sz="1400" dirty="0" err="1"/>
              <a:t>html</a:t>
            </a:r>
            <a:r>
              <a:rPr lang="hu-HU" sz="1400" dirty="0"/>
              <a:t>(</a:t>
            </a:r>
            <a:r>
              <a:rPr lang="hu-HU" sz="1400" dirty="0" err="1"/>
              <a:t>data</a:t>
            </a:r>
            <a:r>
              <a:rPr lang="hu-HU" sz="1400" dirty="0"/>
              <a:t>);</a:t>
            </a:r>
          </a:p>
          <a:p>
            <a:pPr marL="0" indent="0">
              <a:buNone/>
            </a:pPr>
            <a:r>
              <a:rPr lang="hu-HU" sz="1400" dirty="0" smtClean="0"/>
              <a:t>	},</a:t>
            </a:r>
            <a:r>
              <a:rPr lang="hu-HU" sz="1400" dirty="0" err="1" smtClean="0"/>
              <a:t>dataType</a:t>
            </a:r>
            <a:r>
              <a:rPr lang="hu-HU" sz="1400" dirty="0" smtClean="0"/>
              <a:t> </a:t>
            </a:r>
            <a:r>
              <a:rPr lang="hu-HU" sz="1400" dirty="0"/>
              <a:t>: "</a:t>
            </a:r>
            <a:r>
              <a:rPr lang="hu-HU" sz="1400" dirty="0" err="1"/>
              <a:t>html</a:t>
            </a:r>
            <a:r>
              <a:rPr lang="hu-HU" sz="1400" dirty="0"/>
              <a:t>"</a:t>
            </a:r>
          </a:p>
          <a:p>
            <a:pPr marL="0" indent="0">
              <a:buNone/>
            </a:pPr>
            <a:r>
              <a:rPr lang="hu-HU" sz="1400" dirty="0" smtClean="0"/>
              <a:t>	});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47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36130</TotalTime>
  <Words>154</Words>
  <Application>Microsoft Office PowerPoint</Application>
  <PresentationFormat>Diavetítés a képernyőre (16:10 oldalarány)</PresentationFormat>
  <Paragraphs>76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Lucida Sans Unicode</vt:lpstr>
      <vt:lpstr>Wingdings</vt:lpstr>
      <vt:lpstr>Wingdings 3</vt:lpstr>
      <vt:lpstr>Neuron Presentation Template 2011</vt:lpstr>
      <vt:lpstr>Java oktatás</vt:lpstr>
      <vt:lpstr>jQuery</vt:lpstr>
      <vt:lpstr>CSS szelektor</vt:lpstr>
      <vt:lpstr>Gyakran használt függvények</vt:lpstr>
      <vt:lpstr>Gyakran használt függvények</vt:lpstr>
      <vt:lpstr>Ajax</vt:lpstr>
      <vt:lpstr>Ajax</vt:lpstr>
      <vt:lpstr>Ajax hagyományosan</vt:lpstr>
      <vt:lpstr>Ajax Jquery</vt:lpstr>
      <vt:lpstr>Traversal</vt:lpstr>
      <vt:lpstr>Events</vt:lpstr>
      <vt:lpstr>Utilities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179</cp:revision>
  <dcterms:created xsi:type="dcterms:W3CDTF">2015-01-23T10:54:52Z</dcterms:created>
  <dcterms:modified xsi:type="dcterms:W3CDTF">2015-07-03T08:50:15Z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