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7" r:id="rId6"/>
    <p:sldId id="299" r:id="rId7"/>
    <p:sldId id="298" r:id="rId8"/>
    <p:sldId id="300" r:id="rId9"/>
    <p:sldId id="301" r:id="rId10"/>
    <p:sldId id="302" r:id="rId11"/>
    <p:sldId id="303" r:id="rId12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péntek, 2015. július 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péntek, 2015. július 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Belső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jQuery</a:t>
            </a:r>
            <a:r>
              <a:rPr lang="hu-HU" dirty="0"/>
              <a:t> UI 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</a:t>
            </a:r>
            <a:r>
              <a:rPr lang="hu-HU" dirty="0" err="1" smtClean="0"/>
              <a:t>Widget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HTML</a:t>
            </a:r>
          </a:p>
          <a:p>
            <a:r>
              <a:rPr lang="hu-HU" dirty="0" smtClean="0"/>
              <a:t>JavaScript</a:t>
            </a:r>
          </a:p>
          <a:p>
            <a:r>
              <a:rPr lang="hu-HU" dirty="0" smtClean="0"/>
              <a:t>CSS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10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használjuk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Újrafelhasználhatóak</a:t>
            </a:r>
          </a:p>
          <a:p>
            <a:r>
              <a:rPr lang="hu-HU" dirty="0" smtClean="0"/>
              <a:t>Paraméterezhetőek </a:t>
            </a:r>
          </a:p>
          <a:p>
            <a:r>
              <a:rPr lang="hu-HU" dirty="0" smtClean="0"/>
              <a:t>Gyorsítja a fejlesztést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85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Ajax</a:t>
            </a:r>
            <a:endParaRPr lang="hu-HU" dirty="0"/>
          </a:p>
        </p:txBody>
      </p:sp>
      <p:pic>
        <p:nvPicPr>
          <p:cNvPr id="2050" name="Picture 2" descr="JS generation wid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81366"/>
            <a:ext cx="4176464" cy="393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Jquery</a:t>
            </a:r>
            <a:r>
              <a:rPr lang="hu-HU" dirty="0" smtClean="0"/>
              <a:t> </a:t>
            </a:r>
            <a:r>
              <a:rPr lang="hu-HU" dirty="0" err="1" smtClean="0"/>
              <a:t>ui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GUI </a:t>
            </a:r>
            <a:r>
              <a:rPr lang="hu-HU" dirty="0" err="1" smtClean="0"/>
              <a:t>widget</a:t>
            </a:r>
            <a:endParaRPr lang="hu-HU" dirty="0" smtClean="0"/>
          </a:p>
          <a:p>
            <a:r>
              <a:rPr lang="hu-HU" dirty="0" err="1" smtClean="0"/>
              <a:t>Animation</a:t>
            </a:r>
            <a:endParaRPr lang="hu-HU" dirty="0" smtClean="0"/>
          </a:p>
          <a:p>
            <a:r>
              <a:rPr lang="hu-HU" dirty="0" err="1" smtClean="0"/>
              <a:t>Themes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50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Widgets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Accordion</a:t>
            </a:r>
            <a:endParaRPr lang="en-US" dirty="0"/>
          </a:p>
          <a:p>
            <a:r>
              <a:rPr lang="en-US" dirty="0"/>
              <a:t>Autocomplete </a:t>
            </a:r>
            <a:endParaRPr lang="hu-HU" dirty="0" smtClean="0"/>
          </a:p>
          <a:p>
            <a:r>
              <a:rPr lang="en-US" dirty="0" smtClean="0"/>
              <a:t>Button </a:t>
            </a:r>
            <a:endParaRPr lang="hu-HU" dirty="0" smtClean="0"/>
          </a:p>
          <a:p>
            <a:r>
              <a:rPr lang="en-US" dirty="0" err="1" smtClean="0"/>
              <a:t>Datepicker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smtClean="0"/>
              <a:t>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Widgets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Menu </a:t>
            </a:r>
            <a:endParaRPr lang="hu-HU" dirty="0" smtClean="0"/>
          </a:p>
          <a:p>
            <a:r>
              <a:rPr lang="en-US" dirty="0" err="1" smtClean="0"/>
              <a:t>Progressbar</a:t>
            </a:r>
            <a:endParaRPr lang="hu-HU" dirty="0"/>
          </a:p>
          <a:p>
            <a:r>
              <a:rPr lang="en-US" dirty="0" smtClean="0"/>
              <a:t>Slider </a:t>
            </a:r>
            <a:endParaRPr lang="hu-HU" dirty="0" smtClean="0"/>
          </a:p>
          <a:p>
            <a:r>
              <a:rPr lang="en-US" dirty="0" smtClean="0"/>
              <a:t>Spinner </a:t>
            </a:r>
            <a:endParaRPr lang="hu-HU" dirty="0" smtClean="0"/>
          </a:p>
          <a:p>
            <a:r>
              <a:rPr lang="en-US" dirty="0" smtClean="0"/>
              <a:t>Tabs </a:t>
            </a:r>
            <a:endParaRPr lang="hu-HU" dirty="0" smtClean="0"/>
          </a:p>
          <a:p>
            <a:r>
              <a:rPr lang="en-US" dirty="0" smtClean="0"/>
              <a:t>Tooltip</a:t>
            </a:r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Datatable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Adatok megjelenítése</a:t>
            </a:r>
          </a:p>
          <a:p>
            <a:r>
              <a:rPr lang="hu-HU" dirty="0" smtClean="0"/>
              <a:t>Jól konfigurálható</a:t>
            </a:r>
          </a:p>
          <a:p>
            <a:r>
              <a:rPr lang="hu-HU" dirty="0" smtClean="0"/>
              <a:t>Serveroldali támogatás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21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CCC4CA-4BEB-4510-824C-DF43798E36B9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38614</TotalTime>
  <Words>46</Words>
  <Application>Microsoft Office PowerPoint</Application>
  <PresentationFormat>Diavetítés a képernyőre (16:10 oldalarány)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Belső oktatás</vt:lpstr>
      <vt:lpstr>Mi a Widget?</vt:lpstr>
      <vt:lpstr>Miért használjuk</vt:lpstr>
      <vt:lpstr>Ajax</vt:lpstr>
      <vt:lpstr>Jquery ui</vt:lpstr>
      <vt:lpstr>Widgets</vt:lpstr>
      <vt:lpstr>Widgets</vt:lpstr>
      <vt:lpstr>Datatable plugin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182</cp:revision>
  <dcterms:created xsi:type="dcterms:W3CDTF">2015-01-23T10:54:52Z</dcterms:created>
  <dcterms:modified xsi:type="dcterms:W3CDTF">2015-07-03T10:23:47Z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