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5" r:id="rId9"/>
    <p:sldId id="260" r:id="rId10"/>
    <p:sldId id="261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0" r:id="rId19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>
      <p:cViewPr varScale="1">
        <p:scale>
          <a:sx n="90" d="100"/>
          <a:sy n="90" d="100"/>
        </p:scale>
        <p:origin x="84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hétfő, 2015. július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hétfő, 2015. július 13.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SQL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Select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CASE</a:t>
            </a:r>
          </a:p>
          <a:p>
            <a:r>
              <a:rPr lang="hu-HU" dirty="0"/>
              <a:t>DISTINCT </a:t>
            </a:r>
            <a:endParaRPr lang="hu-HU" dirty="0" smtClean="0"/>
          </a:p>
          <a:p>
            <a:r>
              <a:rPr lang="hu-HU" dirty="0" err="1"/>
              <a:t>Aggregate</a:t>
            </a:r>
            <a:r>
              <a:rPr lang="hu-HU" dirty="0"/>
              <a:t> </a:t>
            </a:r>
            <a:r>
              <a:rPr lang="hu-HU" dirty="0" err="1"/>
              <a:t>Functions</a:t>
            </a:r>
            <a:endParaRPr lang="hu-HU" dirty="0"/>
          </a:p>
          <a:p>
            <a:pPr lvl="1"/>
            <a:r>
              <a:rPr lang="en-US" dirty="0"/>
              <a:t>AVG() </a:t>
            </a:r>
            <a:endParaRPr lang="hu-HU" dirty="0" smtClean="0"/>
          </a:p>
          <a:p>
            <a:pPr lvl="1"/>
            <a:r>
              <a:rPr lang="en-US" dirty="0" smtClean="0"/>
              <a:t>COUNT</a:t>
            </a:r>
            <a:r>
              <a:rPr lang="en-US" dirty="0"/>
              <a:t>() </a:t>
            </a:r>
            <a:endParaRPr lang="hu-HU" dirty="0" smtClean="0"/>
          </a:p>
          <a:p>
            <a:pPr lvl="1"/>
            <a:r>
              <a:rPr lang="en-US" dirty="0" smtClean="0"/>
              <a:t>FIRST()</a:t>
            </a:r>
            <a:endParaRPr lang="en-US" dirty="0"/>
          </a:p>
          <a:p>
            <a:pPr lvl="1"/>
            <a:r>
              <a:rPr lang="en-US" dirty="0" smtClean="0"/>
              <a:t>LAST</a:t>
            </a:r>
            <a:r>
              <a:rPr lang="hu-HU" dirty="0" smtClean="0"/>
              <a:t>()</a:t>
            </a:r>
            <a:endParaRPr lang="en-US" dirty="0"/>
          </a:p>
          <a:p>
            <a:pPr lvl="1"/>
            <a:r>
              <a:rPr lang="en-US" dirty="0" smtClean="0"/>
              <a:t>MAX</a:t>
            </a:r>
            <a:r>
              <a:rPr lang="hu-HU" dirty="0" smtClean="0"/>
              <a:t>()</a:t>
            </a:r>
          </a:p>
          <a:p>
            <a:pPr lvl="1"/>
            <a:r>
              <a:rPr lang="en-US" dirty="0" smtClean="0"/>
              <a:t>MIN()</a:t>
            </a:r>
            <a:endParaRPr lang="hu-HU" dirty="0" smtClean="0"/>
          </a:p>
          <a:p>
            <a:pPr lvl="1"/>
            <a:r>
              <a:rPr lang="en-US" dirty="0" smtClean="0"/>
              <a:t>SUM()</a:t>
            </a:r>
            <a:endParaRPr lang="en-US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27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SElect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SQL </a:t>
            </a:r>
            <a:r>
              <a:rPr lang="hu-HU" dirty="0" err="1"/>
              <a:t>Scalar</a:t>
            </a:r>
            <a:r>
              <a:rPr lang="hu-HU" dirty="0"/>
              <a:t> </a:t>
            </a:r>
            <a:r>
              <a:rPr lang="hu-HU" dirty="0" err="1"/>
              <a:t>functions</a:t>
            </a:r>
            <a:endParaRPr lang="hu-HU" dirty="0"/>
          </a:p>
          <a:p>
            <a:pPr lvl="1"/>
            <a:r>
              <a:rPr lang="en-US" dirty="0" smtClean="0"/>
              <a:t>UCASE()</a:t>
            </a:r>
            <a:endParaRPr lang="en-US" dirty="0"/>
          </a:p>
          <a:p>
            <a:pPr lvl="1"/>
            <a:r>
              <a:rPr lang="en-US" dirty="0"/>
              <a:t>LCASE</a:t>
            </a:r>
            <a:r>
              <a:rPr lang="en-US" dirty="0" smtClean="0"/>
              <a:t>()</a:t>
            </a:r>
            <a:endParaRPr lang="hu-HU" dirty="0" smtClean="0"/>
          </a:p>
          <a:p>
            <a:pPr lvl="1"/>
            <a:r>
              <a:rPr lang="en-US" dirty="0" smtClean="0"/>
              <a:t>MID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LEN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/>
              <a:t>ROUND() </a:t>
            </a:r>
            <a:endParaRPr lang="hu-HU" dirty="0" smtClean="0"/>
          </a:p>
          <a:p>
            <a:pPr lvl="1"/>
            <a:r>
              <a:rPr lang="en-US" dirty="0" smtClean="0"/>
              <a:t>NOW()</a:t>
            </a:r>
            <a:endParaRPr lang="en-US" dirty="0"/>
          </a:p>
          <a:p>
            <a:pPr lvl="1"/>
            <a:r>
              <a:rPr lang="en-US" dirty="0"/>
              <a:t>FORMAT</a:t>
            </a:r>
            <a:r>
              <a:rPr lang="en-US" dirty="0" smtClean="0"/>
              <a:t>()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47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Select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TOP, LIMIT</a:t>
            </a:r>
          </a:p>
          <a:p>
            <a:r>
              <a:rPr lang="hu-HU" dirty="0" err="1" smtClean="0"/>
              <a:t>Aliases</a:t>
            </a:r>
            <a:endParaRPr lang="hu-HU" dirty="0" smtClean="0"/>
          </a:p>
          <a:p>
            <a:r>
              <a:rPr lang="hu-HU" dirty="0" err="1" smtClean="0"/>
              <a:t>Inner</a:t>
            </a:r>
            <a:r>
              <a:rPr lang="hu-HU" dirty="0" smtClean="0"/>
              <a:t> </a:t>
            </a:r>
            <a:r>
              <a:rPr lang="hu-HU" dirty="0" err="1" smtClean="0"/>
              <a:t>select</a:t>
            </a:r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74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From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Tables</a:t>
            </a:r>
            <a:endParaRPr lang="hu-HU" dirty="0" smtClean="0"/>
          </a:p>
          <a:p>
            <a:r>
              <a:rPr lang="hu-HU" dirty="0" err="1" smtClean="0"/>
              <a:t>Inline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6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Where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Kifejezés</a:t>
            </a:r>
          </a:p>
          <a:p>
            <a:r>
              <a:rPr lang="hu-HU" dirty="0" smtClean="0"/>
              <a:t>BETWEEN</a:t>
            </a:r>
          </a:p>
          <a:p>
            <a:r>
              <a:rPr lang="hu-HU" dirty="0" smtClean="0"/>
              <a:t>LIKE</a:t>
            </a:r>
          </a:p>
          <a:p>
            <a:r>
              <a:rPr lang="hu-HU" dirty="0" smtClean="0"/>
              <a:t>IN </a:t>
            </a:r>
          </a:p>
          <a:p>
            <a:r>
              <a:rPr lang="hu-HU" dirty="0" smtClean="0"/>
              <a:t>IS NULL</a:t>
            </a:r>
          </a:p>
          <a:p>
            <a:r>
              <a:rPr lang="hu-HU" dirty="0" smtClean="0"/>
              <a:t>IS NOT NULL</a:t>
            </a:r>
          </a:p>
          <a:p>
            <a:r>
              <a:rPr lang="hu-HU" dirty="0" smtClean="0"/>
              <a:t>AND / OR</a:t>
            </a:r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32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SQL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View</a:t>
            </a:r>
            <a:endParaRPr lang="hu-HU" dirty="0" smtClean="0"/>
          </a:p>
          <a:p>
            <a:r>
              <a:rPr lang="hu-HU" dirty="0" smtClean="0"/>
              <a:t>Index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3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SQL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Structured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 </a:t>
            </a:r>
            <a:endParaRPr lang="hu-HU" dirty="0" smtClean="0"/>
          </a:p>
          <a:p>
            <a:r>
              <a:rPr lang="hu-HU" dirty="0"/>
              <a:t>R</a:t>
            </a:r>
            <a:r>
              <a:rPr lang="hu-HU" dirty="0" smtClean="0"/>
              <a:t>elációs </a:t>
            </a:r>
            <a:r>
              <a:rPr lang="hu-HU" dirty="0"/>
              <a:t>adatbázis-kezelők lekérdezési nyelve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34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SQL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DDL</a:t>
            </a:r>
          </a:p>
          <a:p>
            <a:pPr lvl="1"/>
            <a:r>
              <a:rPr lang="hu-HU" dirty="0" smtClean="0"/>
              <a:t>Data </a:t>
            </a:r>
            <a:r>
              <a:rPr lang="hu-HU" dirty="0" err="1"/>
              <a:t>Definition</a:t>
            </a:r>
            <a:r>
              <a:rPr lang="hu-HU" dirty="0"/>
              <a:t> </a:t>
            </a:r>
            <a:r>
              <a:rPr lang="hu-HU" dirty="0" err="1" smtClean="0"/>
              <a:t>Language</a:t>
            </a:r>
            <a:endParaRPr lang="hu-HU" dirty="0" smtClean="0"/>
          </a:p>
          <a:p>
            <a:r>
              <a:rPr lang="hu-HU" dirty="0" smtClean="0"/>
              <a:t>DML </a:t>
            </a:r>
          </a:p>
          <a:p>
            <a:pPr lvl="1"/>
            <a:r>
              <a:rPr lang="hu-HU" dirty="0" smtClean="0"/>
              <a:t>Data </a:t>
            </a:r>
            <a:r>
              <a:rPr lang="hu-HU" dirty="0" err="1"/>
              <a:t>Manipulation</a:t>
            </a:r>
            <a:r>
              <a:rPr lang="hu-HU" dirty="0"/>
              <a:t> </a:t>
            </a:r>
            <a:r>
              <a:rPr lang="hu-HU" dirty="0" err="1" smtClean="0"/>
              <a:t>Language</a:t>
            </a:r>
            <a:endParaRPr lang="hu-HU" dirty="0" smtClean="0"/>
          </a:p>
          <a:p>
            <a:r>
              <a:rPr lang="hu-HU" dirty="0" smtClean="0"/>
              <a:t>QL </a:t>
            </a:r>
          </a:p>
          <a:p>
            <a:pPr lvl="1"/>
            <a:r>
              <a:rPr lang="hu-HU" dirty="0" smtClean="0"/>
              <a:t>QUERY </a:t>
            </a:r>
            <a:r>
              <a:rPr lang="hu-HU" dirty="0" err="1" smtClean="0"/>
              <a:t>Language</a:t>
            </a:r>
            <a:endParaRPr lang="hu-HU" dirty="0" smtClean="0"/>
          </a:p>
          <a:p>
            <a:r>
              <a:rPr lang="hu-HU" dirty="0" smtClean="0"/>
              <a:t>DCL</a:t>
            </a:r>
          </a:p>
          <a:p>
            <a:pPr lvl="1"/>
            <a:r>
              <a:rPr lang="hu-HU" dirty="0" smtClean="0"/>
              <a:t>Data </a:t>
            </a:r>
            <a:r>
              <a:rPr lang="hu-HU" dirty="0" err="1"/>
              <a:t>Control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50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DDL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CREATE</a:t>
            </a:r>
          </a:p>
          <a:p>
            <a:r>
              <a:rPr lang="hu-HU" dirty="0"/>
              <a:t>ALTER</a:t>
            </a:r>
          </a:p>
          <a:p>
            <a:r>
              <a:rPr lang="hu-HU" dirty="0" smtClean="0"/>
              <a:t>DROP</a:t>
            </a:r>
          </a:p>
          <a:p>
            <a:r>
              <a:rPr lang="hu-HU" dirty="0"/>
              <a:t>TRUNCATE 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41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Constraints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NULL </a:t>
            </a:r>
            <a:endParaRPr lang="hu-HU" dirty="0" smtClean="0"/>
          </a:p>
          <a:p>
            <a:r>
              <a:rPr lang="en-US" dirty="0" smtClean="0"/>
              <a:t>UNIQUE</a:t>
            </a:r>
            <a:endParaRPr lang="hu-HU" dirty="0" smtClean="0"/>
          </a:p>
          <a:p>
            <a:r>
              <a:rPr lang="en-US" dirty="0" smtClean="0"/>
              <a:t>PRIMARY KEY</a:t>
            </a:r>
            <a:endParaRPr lang="en-US" dirty="0"/>
          </a:p>
          <a:p>
            <a:r>
              <a:rPr lang="en-US" dirty="0"/>
              <a:t>FOREIGN KEY </a:t>
            </a:r>
            <a:endParaRPr lang="hu-HU" dirty="0" smtClean="0"/>
          </a:p>
          <a:p>
            <a:r>
              <a:rPr lang="en-US" dirty="0" smtClean="0"/>
              <a:t>CHECK</a:t>
            </a:r>
            <a:r>
              <a:rPr lang="en-US" dirty="0"/>
              <a:t> </a:t>
            </a:r>
            <a:endParaRPr lang="hu-HU" dirty="0" smtClean="0"/>
          </a:p>
          <a:p>
            <a:r>
              <a:rPr lang="en-US" dirty="0" smtClean="0"/>
              <a:t>DEFAULT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40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DML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INSERT</a:t>
            </a:r>
          </a:p>
          <a:p>
            <a:r>
              <a:rPr lang="hu-HU" dirty="0"/>
              <a:t>UPDATE</a:t>
            </a:r>
          </a:p>
          <a:p>
            <a:r>
              <a:rPr lang="hu-HU" dirty="0"/>
              <a:t>DELETE </a:t>
            </a:r>
          </a:p>
        </p:txBody>
      </p:sp>
    </p:spTree>
    <p:extLst>
      <p:ext uri="{BB962C8B-B14F-4D97-AF65-F5344CB8AC3E}">
        <p14:creationId xmlns:p14="http://schemas.microsoft.com/office/powerpoint/2010/main" val="20879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DCL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GRANT</a:t>
            </a:r>
          </a:p>
          <a:p>
            <a:r>
              <a:rPr lang="hu-HU" dirty="0" smtClean="0"/>
              <a:t>REVOKE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69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QL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SELECT</a:t>
            </a:r>
          </a:p>
          <a:p>
            <a:r>
              <a:rPr lang="hu-HU" dirty="0" smtClean="0"/>
              <a:t>FROM</a:t>
            </a:r>
          </a:p>
          <a:p>
            <a:r>
              <a:rPr lang="hu-HU" dirty="0" smtClean="0"/>
              <a:t>JOIN	</a:t>
            </a:r>
          </a:p>
          <a:p>
            <a:r>
              <a:rPr lang="hu-HU" dirty="0" smtClean="0"/>
              <a:t>WHERE</a:t>
            </a:r>
          </a:p>
          <a:p>
            <a:r>
              <a:rPr lang="hu-HU" dirty="0" smtClean="0"/>
              <a:t>GROUP BY</a:t>
            </a:r>
          </a:p>
          <a:p>
            <a:r>
              <a:rPr lang="hu-HU" dirty="0" smtClean="0"/>
              <a:t>HAVING</a:t>
            </a:r>
          </a:p>
          <a:p>
            <a:r>
              <a:rPr lang="hu-HU" dirty="0" smtClean="0"/>
              <a:t>ORDER BY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13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JOIN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INNER</a:t>
            </a:r>
            <a:endParaRPr lang="hu-HU" dirty="0" smtClean="0"/>
          </a:p>
          <a:p>
            <a:r>
              <a:rPr lang="en-US" dirty="0" smtClean="0"/>
              <a:t>LEFT OUTER</a:t>
            </a:r>
            <a:endParaRPr lang="hu-HU" dirty="0" smtClean="0"/>
          </a:p>
          <a:p>
            <a:r>
              <a:rPr lang="en-US" dirty="0" smtClean="0"/>
              <a:t>RIGHT OUTER</a:t>
            </a:r>
            <a:endParaRPr lang="hu-HU" dirty="0" smtClean="0"/>
          </a:p>
          <a:p>
            <a:r>
              <a:rPr lang="en-US" dirty="0" smtClean="0"/>
              <a:t>FULL </a:t>
            </a:r>
            <a:r>
              <a:rPr lang="en-US" dirty="0"/>
              <a:t>OUTER </a:t>
            </a:r>
            <a:endParaRPr lang="hu-HU" dirty="0" smtClean="0"/>
          </a:p>
          <a:p>
            <a:r>
              <a:rPr lang="en-US" dirty="0" smtClean="0"/>
              <a:t>CROSS</a:t>
            </a:r>
            <a:endParaRPr lang="hu-HU" dirty="0" smtClean="0"/>
          </a:p>
          <a:p>
            <a:r>
              <a:rPr lang="hu-HU" dirty="0" smtClean="0"/>
              <a:t>NATURAL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84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CCC4CA-4BEB-4510-824C-DF43798E36B9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29853</TotalTime>
  <Words>100</Words>
  <Application>Microsoft Office PowerPoint</Application>
  <PresentationFormat>Diavetítés a képernyőre (16:10 oldalarány)</PresentationFormat>
  <Paragraphs>86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1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SQL</vt:lpstr>
      <vt:lpstr>SQL</vt:lpstr>
      <vt:lpstr>DDL</vt:lpstr>
      <vt:lpstr>Constraints</vt:lpstr>
      <vt:lpstr>DML</vt:lpstr>
      <vt:lpstr>DCL</vt:lpstr>
      <vt:lpstr>QL</vt:lpstr>
      <vt:lpstr>JOIN</vt:lpstr>
      <vt:lpstr>Select</vt:lpstr>
      <vt:lpstr>SElect</vt:lpstr>
      <vt:lpstr>Select</vt:lpstr>
      <vt:lpstr>From</vt:lpstr>
      <vt:lpstr>Where</vt:lpstr>
      <vt:lpstr>SQL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158</cp:revision>
  <dcterms:created xsi:type="dcterms:W3CDTF">2015-01-23T10:54:52Z</dcterms:created>
  <dcterms:modified xsi:type="dcterms:W3CDTF">2015-07-13T10:42:29Z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