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3" r:id="rId17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13.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JDBC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Unicode MS" charset="0"/>
                <a:cs typeface="Arial Unicode MS" charset="0"/>
              </a:rPr>
              <a:t>CallableStatment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cstmt</a:t>
            </a:r>
            <a:r>
              <a:rPr lang="hu-HU" dirty="0"/>
              <a:t> = </a:t>
            </a:r>
            <a:r>
              <a:rPr lang="hu-HU" dirty="0" err="1" smtClean="0"/>
              <a:t>conn.prepareCall</a:t>
            </a:r>
            <a:r>
              <a:rPr lang="hu-HU" dirty="0" smtClean="0"/>
              <a:t>()</a:t>
            </a:r>
          </a:p>
          <a:p>
            <a:r>
              <a:rPr lang="hu-HU" dirty="0"/>
              <a:t>A </a:t>
            </a:r>
            <a:r>
              <a:rPr lang="hu-HU" dirty="0" err="1" smtClean="0"/>
              <a:t>PrepareStatement-hez</a:t>
            </a:r>
            <a:r>
              <a:rPr lang="hu-HU" dirty="0" smtClean="0"/>
              <a:t> </a:t>
            </a:r>
            <a:r>
              <a:rPr lang="hu-HU" dirty="0"/>
              <a:t>hasonló</a:t>
            </a:r>
            <a:endParaRPr lang="hu-HU" dirty="0" smtClean="0"/>
          </a:p>
          <a:p>
            <a:r>
              <a:rPr lang="hu-HU" dirty="0" err="1" smtClean="0"/>
              <a:t>callableStatement.registerOutParameter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11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Batch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/>
              <a:t>statement.addBatch</a:t>
            </a:r>
            <a:r>
              <a:rPr lang="hu-HU" dirty="0"/>
              <a:t>(</a:t>
            </a:r>
            <a:r>
              <a:rPr lang="hu-HU" dirty="0" err="1"/>
              <a:t>sql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/>
              <a:t>statement.executeBatch</a:t>
            </a:r>
            <a:r>
              <a:rPr lang="hu-HU" dirty="0" smtClean="0"/>
              <a:t>()</a:t>
            </a:r>
          </a:p>
          <a:p>
            <a:pPr marL="457200" lvl="1" indent="0">
              <a:buNone/>
            </a:pPr>
            <a:endParaRPr lang="hu-HU" dirty="0" smtClean="0"/>
          </a:p>
          <a:p>
            <a:r>
              <a:rPr lang="hu-HU" dirty="0" err="1" smtClean="0"/>
              <a:t>PreparedStatement</a:t>
            </a:r>
            <a:endParaRPr lang="hu-HU" dirty="0" smtClean="0"/>
          </a:p>
          <a:p>
            <a:pPr lvl="1"/>
            <a:r>
              <a:rPr lang="hu-HU" dirty="0" err="1"/>
              <a:t>statement.addBatch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/>
              <a:t>statement.executeBatch</a:t>
            </a:r>
            <a:r>
              <a:rPr lang="hu-HU" dirty="0" smtClean="0"/>
              <a:t>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8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ResultSet</a:t>
            </a:r>
            <a:r>
              <a:rPr lang="hu-HU" dirty="0"/>
              <a:t>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Kurzor műveletek:</a:t>
            </a:r>
          </a:p>
          <a:p>
            <a:pPr lvl="1"/>
            <a:r>
              <a:rPr lang="en-CA" dirty="0"/>
              <a:t>next(), </a:t>
            </a:r>
            <a:r>
              <a:rPr lang="en-US" dirty="0"/>
              <a:t>previous()</a:t>
            </a:r>
            <a:endParaRPr lang="hu-HU" dirty="0"/>
          </a:p>
          <a:p>
            <a:pPr lvl="1"/>
            <a:r>
              <a:rPr lang="en-CA" sz="2000" dirty="0" smtClean="0"/>
              <a:t>first</a:t>
            </a:r>
            <a:r>
              <a:rPr lang="en-CA" sz="2000" dirty="0"/>
              <a:t>(), last</a:t>
            </a:r>
            <a:r>
              <a:rPr lang="en-CA" sz="2000" dirty="0" smtClean="0"/>
              <a:t>()</a:t>
            </a:r>
            <a:endParaRPr lang="hu-HU" sz="2000" dirty="0" smtClean="0"/>
          </a:p>
          <a:p>
            <a:r>
              <a:rPr lang="hu-HU" sz="2400" dirty="0" smtClean="0"/>
              <a:t>Adat műveletek</a:t>
            </a:r>
          </a:p>
          <a:p>
            <a:pPr lvl="1"/>
            <a:r>
              <a:rPr lang="hu-HU" sz="2000" dirty="0" err="1" smtClean="0"/>
              <a:t>getString</a:t>
            </a:r>
            <a:r>
              <a:rPr lang="hu-HU" sz="2000" dirty="0" smtClean="0"/>
              <a:t>(…)</a:t>
            </a:r>
          </a:p>
          <a:p>
            <a:pPr lvl="1"/>
            <a:r>
              <a:rPr lang="hu-HU" dirty="0" err="1" smtClean="0"/>
              <a:t>getInt</a:t>
            </a:r>
            <a:r>
              <a:rPr lang="hu-HU" dirty="0" smtClean="0"/>
              <a:t>(…)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129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Felszabadítás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 kell zárni mindent!</a:t>
            </a:r>
          </a:p>
          <a:p>
            <a:pPr lvl="1"/>
            <a:r>
              <a:rPr lang="en-CA" dirty="0" err="1"/>
              <a:t>ResultSet</a:t>
            </a:r>
            <a:r>
              <a:rPr lang="en-CA" dirty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/>
              <a:t>Connection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13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JDBC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 smtClean="0"/>
              <a:t>Connectivity</a:t>
            </a:r>
            <a:endParaRPr lang="hu-HU" dirty="0" smtClean="0"/>
          </a:p>
          <a:p>
            <a:r>
              <a:rPr lang="hu-HU" dirty="0" smtClean="0"/>
              <a:t>SQL alapú adatbázisok elérését támogató API</a:t>
            </a:r>
          </a:p>
          <a:p>
            <a:r>
              <a:rPr lang="hu-HU" dirty="0" smtClean="0"/>
              <a:t>Szabványos, a J2SE tartalmazza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Miben segít a JDBC?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 kapcsolat kiépítése</a:t>
            </a:r>
            <a:endParaRPr lang="en-US" dirty="0"/>
          </a:p>
          <a:p>
            <a:r>
              <a:rPr lang="hu-HU" dirty="0" smtClean="0"/>
              <a:t>Lekérdezések futtatása</a:t>
            </a:r>
            <a:endParaRPr lang="en-US" dirty="0"/>
          </a:p>
          <a:p>
            <a:r>
              <a:rPr lang="hu-HU" dirty="0" smtClean="0"/>
              <a:t>Az eredmény feldolgozása</a:t>
            </a:r>
            <a:endParaRPr lang="en-US" dirty="0"/>
          </a:p>
          <a:p>
            <a:r>
              <a:rPr lang="hu-HU" dirty="0" smtClean="0"/>
              <a:t>Kivételek </a:t>
            </a:r>
            <a:endParaRPr lang="en-US" dirty="0"/>
          </a:p>
          <a:p>
            <a:r>
              <a:rPr lang="hu-HU" dirty="0" smtClean="0"/>
              <a:t>Tranzakció</a:t>
            </a:r>
          </a:p>
          <a:p>
            <a:r>
              <a:rPr lang="hu-HU" dirty="0" smtClean="0"/>
              <a:t>Meta-adatok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16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Driver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készítője nyújtja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834" y="2977109"/>
            <a:ext cx="167819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4704" y="2425453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Java application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179" y="2958853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70104" y="2425453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Database 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15024" y="3873253"/>
            <a:ext cx="35741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07904" y="2425452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JDBC Driver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440295" y="2748509"/>
            <a:ext cx="0" cy="1124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Connection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771636"/>
          </a:xfrm>
        </p:spPr>
        <p:txBody>
          <a:bodyPr/>
          <a:lstStyle/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r>
              <a:rPr lang="hu-HU" dirty="0" smtClean="0"/>
              <a:t> 2</a:t>
            </a:r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Most</a:t>
            </a:r>
          </a:p>
          <a:p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611560" y="1849388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sz="1400" dirty="0" err="1" smtClean="0"/>
              <a:t>Class.forName</a:t>
            </a:r>
            <a:r>
              <a:rPr lang="hu-HU" sz="1400" dirty="0" smtClean="0"/>
              <a:t>("</a:t>
            </a:r>
            <a:r>
              <a:rPr lang="hu-HU" sz="1400" dirty="0" err="1" smtClean="0"/>
              <a:t>oracle.jdbc.driver.OracleDriver</a:t>
            </a:r>
            <a:r>
              <a:rPr lang="hu-HU" sz="1400" dirty="0" smtClean="0"/>
              <a:t>").</a:t>
            </a:r>
            <a:r>
              <a:rPr lang="hu-HU" sz="1400" dirty="0" err="1" smtClean="0"/>
              <a:t>newInstance</a:t>
            </a:r>
            <a:r>
              <a:rPr lang="hu-HU" sz="1400" dirty="0" smtClean="0"/>
              <a:t>();</a:t>
            </a:r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611560" y="2780052"/>
            <a:ext cx="8229600" cy="5663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Driver </a:t>
            </a:r>
            <a:r>
              <a:rPr lang="hu-HU" sz="1400" dirty="0" err="1"/>
              <a:t>myDriver</a:t>
            </a:r>
            <a:r>
              <a:rPr lang="hu-HU" sz="1400" dirty="0"/>
              <a:t> = </a:t>
            </a:r>
            <a:r>
              <a:rPr lang="hu-HU" sz="1400" dirty="0" err="1"/>
              <a:t>new</a:t>
            </a:r>
            <a:r>
              <a:rPr lang="hu-HU" sz="1400" dirty="0"/>
              <a:t> </a:t>
            </a:r>
            <a:r>
              <a:rPr lang="hu-HU" sz="1400" dirty="0" err="1"/>
              <a:t>oracle.jdbc.driver.OracleDriver</a:t>
            </a:r>
            <a:r>
              <a:rPr lang="hu-HU" sz="1400" dirty="0"/>
              <a:t>();</a:t>
            </a:r>
          </a:p>
          <a:p>
            <a:pPr marL="0" indent="0">
              <a:buNone/>
            </a:pPr>
            <a:r>
              <a:rPr lang="hu-HU" sz="1400" dirty="0" err="1" smtClean="0"/>
              <a:t>DriverManager.registerDriver</a:t>
            </a:r>
            <a:r>
              <a:rPr lang="hu-HU" sz="1400" dirty="0"/>
              <a:t>( </a:t>
            </a:r>
            <a:r>
              <a:rPr lang="hu-HU" sz="1400" dirty="0" err="1"/>
              <a:t>myDriver</a:t>
            </a:r>
            <a:r>
              <a:rPr lang="hu-HU" sz="1400" dirty="0"/>
              <a:t> );</a:t>
            </a:r>
            <a:endParaRPr lang="hu-HU" sz="1400" dirty="0" smtClean="0"/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611560" y="4086189"/>
            <a:ext cx="8229600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Connection</a:t>
            </a:r>
            <a:r>
              <a:rPr lang="hu-HU" sz="1400" dirty="0"/>
              <a:t> </a:t>
            </a:r>
            <a:r>
              <a:rPr lang="hu-HU" sz="1400" dirty="0" err="1"/>
              <a:t>conn</a:t>
            </a:r>
            <a:r>
              <a:rPr lang="hu-HU" sz="1400" dirty="0"/>
              <a:t> = </a:t>
            </a:r>
            <a:r>
              <a:rPr lang="hu-HU" sz="1400" dirty="0" err="1"/>
              <a:t>DriverManager.getConnection</a:t>
            </a:r>
            <a:r>
              <a:rPr lang="hu-HU" sz="1400" dirty="0"/>
              <a:t>(URL, USER, PASS);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15705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Lekérdezések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 Unicode MS" charset="0"/>
                <a:cs typeface="Arial Unicode MS" charset="0"/>
              </a:rPr>
              <a:t>Statement</a:t>
            </a:r>
            <a:r>
              <a:rPr lang="en-US" sz="2800" dirty="0"/>
              <a:t> </a:t>
            </a:r>
            <a:endParaRPr lang="hu-HU" sz="2800" dirty="0"/>
          </a:p>
          <a:p>
            <a:pPr lvl="1">
              <a:lnSpc>
                <a:spcPct val="90000"/>
              </a:lnSpc>
            </a:pPr>
            <a:r>
              <a:rPr lang="hu-HU" sz="2000" dirty="0" smtClean="0"/>
              <a:t>a </a:t>
            </a:r>
            <a:r>
              <a:rPr lang="hu-HU" sz="2000" dirty="0"/>
              <a:t>kifejezés végrehajtódik az adatbázisszerveren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 err="1" smtClean="0">
                <a:latin typeface="Arial Unicode MS" charset="0"/>
                <a:cs typeface="Arial Unicode MS" charset="0"/>
              </a:rPr>
              <a:t>PreparedStatement</a:t>
            </a:r>
            <a:endParaRPr lang="hu-HU" sz="2800" dirty="0" smtClean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 kifejezés </a:t>
            </a:r>
            <a:r>
              <a:rPr lang="hu-HU" i="1" dirty="0" err="1"/>
              <a:t>cache</a:t>
            </a:r>
            <a:r>
              <a:rPr lang="hu-HU" dirty="0" err="1"/>
              <a:t>-elődik</a:t>
            </a:r>
            <a:r>
              <a:rPr lang="hu-HU" dirty="0"/>
              <a:t> majd az adatbázisszerver optimalizál neki egy </a:t>
            </a:r>
            <a:r>
              <a:rPr lang="hu-HU" i="1" dirty="0" err="1"/>
              <a:t>execution</a:t>
            </a:r>
            <a:r>
              <a:rPr lang="hu-HU" i="1" dirty="0"/>
              <a:t> </a:t>
            </a:r>
            <a:r>
              <a:rPr lang="hu-HU" i="1" dirty="0" err="1" smtClean="0"/>
              <a:t>plan</a:t>
            </a:r>
            <a:r>
              <a:rPr lang="hu-HU" dirty="0" err="1" smtClean="0"/>
              <a:t>-t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err="1" smtClean="0">
                <a:latin typeface="Arial Unicode MS" charset="0"/>
                <a:cs typeface="Arial Unicode MS" charset="0"/>
              </a:rPr>
              <a:t>CallableStatment</a:t>
            </a:r>
            <a:endParaRPr lang="hu-HU" sz="2800" dirty="0" smtClean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az adatbázis tárolt eljárásainak futtatására, </a:t>
            </a:r>
            <a:r>
              <a:rPr lang="hu-HU" i="1" dirty="0" err="1" smtClean="0"/>
              <a:t>cache</a:t>
            </a:r>
            <a:r>
              <a:rPr lang="hu-HU" dirty="0" err="1" smtClean="0"/>
              <a:t>-elődik</a:t>
            </a:r>
            <a:r>
              <a:rPr lang="hu-HU" dirty="0" smtClean="0"/>
              <a:t> 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2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»"/>
            </a:pPr>
            <a:r>
              <a:rPr lang="en-US" sz="2800" dirty="0" err="1">
                <a:latin typeface="Arial Unicode MS" charset="0"/>
                <a:cs typeface="Arial Unicode MS" charset="0"/>
              </a:rPr>
              <a:t>conn.createStatement</a:t>
            </a:r>
            <a:r>
              <a:rPr lang="en-US" sz="2800" dirty="0">
                <a:latin typeface="Arial Unicode MS" charset="0"/>
                <a:cs typeface="Arial Unicode MS" charset="0"/>
              </a:rPr>
              <a:t>( </a:t>
            </a:r>
            <a:r>
              <a:rPr lang="en-US" sz="2800" dirty="0" smtClean="0">
                <a:latin typeface="Arial Unicode MS" charset="0"/>
                <a:cs typeface="Arial Unicode MS" charset="0"/>
              </a:rPr>
              <a:t>);</a:t>
            </a:r>
            <a:endParaRPr lang="hu-HU" sz="2800" dirty="0" smtClean="0">
              <a:latin typeface="Arial Unicode MS" charset="0"/>
              <a:cs typeface="Arial Unicode MS" charset="0"/>
            </a:endParaRPr>
          </a:p>
          <a:p>
            <a:pPr marL="342900" lvl="1" indent="-342900">
              <a:buFont typeface="Arial" pitchFamily="34" charset="0"/>
              <a:buChar char="»"/>
            </a:pPr>
            <a:endParaRPr lang="hu-HU" sz="2800" dirty="0">
              <a:latin typeface="Arial Unicode MS" charset="0"/>
              <a:cs typeface="Arial Unicode MS" charset="0"/>
            </a:endParaRPr>
          </a:p>
          <a:p>
            <a:pPr marL="342900" lvl="1" indent="-342900">
              <a:buFont typeface="Arial" pitchFamily="34" charset="0"/>
              <a:buChar char="»"/>
            </a:pPr>
            <a:r>
              <a:rPr lang="hu-HU" sz="2800" dirty="0" err="1">
                <a:latin typeface="Arial Unicode MS" charset="0"/>
                <a:cs typeface="Arial Unicode MS" charset="0"/>
              </a:rPr>
              <a:t>stmt.execute</a:t>
            </a:r>
            <a:r>
              <a:rPr lang="hu-HU" sz="2800" dirty="0">
                <a:latin typeface="Arial Unicode MS" charset="0"/>
                <a:cs typeface="Arial Unicode MS" charset="0"/>
              </a:rPr>
              <a:t>(</a:t>
            </a:r>
            <a:r>
              <a:rPr lang="hu-HU" sz="280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800" dirty="0">
                <a:latin typeface="Arial Unicode MS" charset="0"/>
                <a:cs typeface="Arial Unicode MS" charset="0"/>
              </a:rPr>
              <a:t> </a:t>
            </a:r>
            <a:r>
              <a:rPr lang="hu-HU" sz="2800" dirty="0" err="1" smtClean="0">
                <a:latin typeface="Arial Unicode MS" charset="0"/>
                <a:cs typeface="Arial Unicode MS" charset="0"/>
              </a:rPr>
              <a:t>sql</a:t>
            </a:r>
            <a:r>
              <a:rPr lang="hu-HU" sz="2800" dirty="0" smtClean="0">
                <a:latin typeface="Arial Unicode MS" charset="0"/>
                <a:cs typeface="Arial Unicode MS" charset="0"/>
              </a:rPr>
              <a:t>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hu-HU" sz="2000" dirty="0"/>
              <a:t>SQL kifejezések </a:t>
            </a:r>
            <a:r>
              <a:rPr lang="hu-HU" sz="2000" dirty="0" smtClean="0"/>
              <a:t>futtatása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hu-HU" sz="2000" dirty="0" err="1"/>
              <a:t>t</a:t>
            </a:r>
            <a:r>
              <a:rPr lang="hu-HU" sz="2000" dirty="0" err="1" smtClean="0"/>
              <a:t>rue</a:t>
            </a:r>
            <a:r>
              <a:rPr lang="hu-HU" sz="2000" dirty="0" smtClean="0"/>
              <a:t>/</a:t>
            </a:r>
            <a:r>
              <a:rPr lang="hu-HU" sz="2000" dirty="0" err="1" smtClean="0"/>
              <a:t>false</a:t>
            </a:r>
            <a:endParaRPr lang="hu-HU" sz="2000" dirty="0"/>
          </a:p>
          <a:p>
            <a:pPr marL="0" indent="0">
              <a:buNone/>
            </a:pPr>
            <a:endParaRPr lang="hu-HU" sz="2800" dirty="0">
              <a:latin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»"/>
            </a:pPr>
            <a:r>
              <a:rPr lang="hu-HU" sz="2800" dirty="0" err="1" smtClean="0">
                <a:latin typeface="Arial Unicode MS" charset="0"/>
                <a:cs typeface="Arial Unicode MS" charset="0"/>
              </a:rPr>
              <a:t>stmt.executeUpdate</a:t>
            </a:r>
            <a:r>
              <a:rPr lang="hu-HU" sz="2800" dirty="0" smtClean="0">
                <a:latin typeface="Arial Unicode MS" charset="0"/>
                <a:cs typeface="Arial Unicode MS" charset="0"/>
              </a:rPr>
              <a:t>(</a:t>
            </a:r>
            <a:r>
              <a:rPr lang="hu-HU" sz="2800" dirty="0" err="1" smtClean="0">
                <a:latin typeface="Arial Unicode MS" charset="0"/>
                <a:cs typeface="Arial Unicode MS" charset="0"/>
              </a:rPr>
              <a:t>String</a:t>
            </a:r>
            <a:r>
              <a:rPr lang="hu-HU" sz="2800" dirty="0" smtClean="0">
                <a:latin typeface="Arial Unicode MS" charset="0"/>
                <a:cs typeface="Arial Unicode MS" charset="0"/>
              </a:rPr>
              <a:t> </a:t>
            </a:r>
            <a:r>
              <a:rPr lang="hu-HU" sz="2800" dirty="0" err="1" smtClean="0">
                <a:latin typeface="Arial Unicode MS" charset="0"/>
                <a:cs typeface="Arial Unicode MS" charset="0"/>
              </a:rPr>
              <a:t>sql</a:t>
            </a:r>
            <a:r>
              <a:rPr lang="hu-HU" sz="2800" dirty="0" smtClean="0">
                <a:latin typeface="Arial Unicode MS" charset="0"/>
                <a:cs typeface="Arial Unicode MS" charset="0"/>
              </a:rPr>
              <a:t>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hu-HU" sz="1800" dirty="0" smtClean="0"/>
              <a:t>INSERT</a:t>
            </a:r>
            <a:r>
              <a:rPr lang="hu-HU" sz="1800" dirty="0"/>
              <a:t>, UPDATE, </a:t>
            </a:r>
            <a:r>
              <a:rPr lang="hu-HU" sz="1800" dirty="0" smtClean="0"/>
              <a:t>DELETE 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hu-HU" sz="1800" dirty="0" smtClean="0"/>
              <a:t>Az érintett sorok száma 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endParaRPr lang="hu-HU" sz="1800" dirty="0" smtClean="0"/>
          </a:p>
          <a:p>
            <a:pPr marL="342900" lvl="1" indent="-342900">
              <a:buFont typeface="Arial" pitchFamily="34" charset="0"/>
              <a:buChar char="»"/>
            </a:pPr>
            <a:r>
              <a:rPr lang="hu-HU" sz="3000" dirty="0" err="1" smtClean="0">
                <a:latin typeface="Arial Unicode MS" charset="0"/>
                <a:cs typeface="Arial Unicode MS" charset="0"/>
              </a:rPr>
              <a:t>stmt.executeQuery</a:t>
            </a:r>
            <a:r>
              <a:rPr lang="hu-HU" sz="3000" dirty="0" smtClean="0">
                <a:latin typeface="Arial Unicode MS" charset="0"/>
                <a:cs typeface="Arial Unicode MS" charset="0"/>
              </a:rPr>
              <a:t>(</a:t>
            </a:r>
            <a:r>
              <a:rPr lang="hu-HU" sz="3000" dirty="0" err="1" smtClean="0">
                <a:latin typeface="Arial Unicode MS" charset="0"/>
                <a:cs typeface="Arial Unicode MS" charset="0"/>
              </a:rPr>
              <a:t>String</a:t>
            </a:r>
            <a:r>
              <a:rPr lang="hu-HU" sz="3000" dirty="0" smtClean="0">
                <a:latin typeface="Arial Unicode MS" charset="0"/>
                <a:cs typeface="Arial Unicode MS" charset="0"/>
              </a:rPr>
              <a:t> </a:t>
            </a:r>
            <a:r>
              <a:rPr lang="hu-HU" sz="3000" dirty="0" err="1" smtClean="0">
                <a:latin typeface="Arial Unicode MS" charset="0"/>
                <a:cs typeface="Arial Unicode MS" charset="0"/>
              </a:rPr>
              <a:t>sql</a:t>
            </a:r>
            <a:r>
              <a:rPr lang="hu-HU" sz="3000" dirty="0" smtClean="0">
                <a:latin typeface="Arial Unicode MS" charset="0"/>
                <a:cs typeface="Arial Unicode MS" charset="0"/>
              </a:rPr>
              <a:t>)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hu-HU" dirty="0"/>
              <a:t>SELECT</a:t>
            </a:r>
          </a:p>
          <a:p>
            <a:pPr marL="685800" lvl="2" indent="-285750">
              <a:buFont typeface="Wingdings" panose="05000000000000000000" pitchFamily="2" charset="2"/>
              <a:buChar char="§"/>
            </a:pPr>
            <a:r>
              <a:rPr lang="hu-HU" dirty="0" err="1" smtClean="0"/>
              <a:t>ResultSet</a:t>
            </a:r>
            <a:endParaRPr lang="hu-HU" dirty="0"/>
          </a:p>
          <a:p>
            <a:pPr marL="0" indent="0">
              <a:buNone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8579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Unicode MS" charset="0"/>
                <a:cs typeface="Arial Unicode MS" charset="0"/>
              </a:rPr>
              <a:t>PreparedStatement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pstmt</a:t>
            </a:r>
            <a:r>
              <a:rPr lang="hu-HU" dirty="0"/>
              <a:t> = </a:t>
            </a:r>
            <a:r>
              <a:rPr lang="hu-HU" dirty="0" err="1"/>
              <a:t>conn.prepareStatement</a:t>
            </a:r>
            <a:r>
              <a:rPr lang="hu-HU" dirty="0" smtClean="0"/>
              <a:t>();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statement-hez</a:t>
            </a:r>
            <a:r>
              <a:rPr lang="hu-HU" dirty="0" smtClean="0"/>
              <a:t> hasonló, csak dinamikusan </a:t>
            </a:r>
            <a:r>
              <a:rPr lang="hu-HU" dirty="0" smtClean="0"/>
              <a:t>paraméterezhető</a:t>
            </a:r>
            <a:endParaRPr lang="hu-HU" dirty="0" smtClean="0"/>
          </a:p>
          <a:p>
            <a:r>
              <a:rPr lang="hu-HU" dirty="0" smtClean="0"/>
              <a:t>? a helykitöltő</a:t>
            </a:r>
          </a:p>
          <a:p>
            <a:r>
              <a:rPr lang="hu-HU" dirty="0" smtClean="0"/>
              <a:t>Típus szerinti paraméter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59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44148</TotalTime>
  <Words>182</Words>
  <Application>Microsoft Office PowerPoint</Application>
  <PresentationFormat>Diavetítés a képernyőre (16:10 oldalarány)</PresentationFormat>
  <Paragraphs>79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JDBC</vt:lpstr>
      <vt:lpstr>Miben segít a JDBC?</vt:lpstr>
      <vt:lpstr>Driver</vt:lpstr>
      <vt:lpstr>Connection</vt:lpstr>
      <vt:lpstr>Lekérdezések </vt:lpstr>
      <vt:lpstr>Statement</vt:lpstr>
      <vt:lpstr>Statement</vt:lpstr>
      <vt:lpstr>PreparedStatement</vt:lpstr>
      <vt:lpstr>CallableStatment</vt:lpstr>
      <vt:lpstr>Batch</vt:lpstr>
      <vt:lpstr>ResultSet </vt:lpstr>
      <vt:lpstr>Felszabadítás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212</cp:revision>
  <dcterms:created xsi:type="dcterms:W3CDTF">2015-01-23T10:54:52Z</dcterms:created>
  <dcterms:modified xsi:type="dcterms:W3CDTF">2015-07-13T10:42:35Z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