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96" r:id="rId6"/>
    <p:sldId id="288" r:id="rId7"/>
    <p:sldId id="293" r:id="rId8"/>
    <p:sldId id="294" r:id="rId9"/>
    <p:sldId id="292" r:id="rId10"/>
    <p:sldId id="295" r:id="rId11"/>
    <p:sldId id="289" r:id="rId12"/>
    <p:sldId id="290" r:id="rId13"/>
    <p:sldId id="291" r:id="rId14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>
      <p:cViewPr varScale="1">
        <p:scale>
          <a:sx n="90" d="100"/>
          <a:sy n="90" d="100"/>
        </p:scale>
        <p:origin x="840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hétfő, 2015. július 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hétfő, 2015. július 6.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js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Java oktatás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Servlet</a:t>
            </a:r>
            <a:r>
              <a:rPr lang="hu-HU" dirty="0" smtClean="0"/>
              <a:t> </a:t>
            </a:r>
            <a:r>
              <a:rPr lang="hu-HU" smtClean="0"/>
              <a:t>Api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 </a:t>
            </a:r>
            <a:r>
              <a:rPr lang="hu-HU" dirty="0" err="1" smtClean="0"/>
              <a:t>expression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Operátorok:</a:t>
            </a:r>
          </a:p>
          <a:p>
            <a:pPr lvl="1"/>
            <a:r>
              <a:rPr lang="en-US" dirty="0"/>
              <a:t>Arithmetic: </a:t>
            </a:r>
            <a:r>
              <a:rPr lang="en-US" dirty="0">
                <a:solidFill>
                  <a:schemeClr val="tx1"/>
                </a:solidFill>
              </a:rPr>
              <a:t>+, - 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*, 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hu-HU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div, %</a:t>
            </a:r>
            <a:r>
              <a:rPr lang="hu-HU" dirty="0" smtClean="0"/>
              <a:t>,</a:t>
            </a:r>
            <a:r>
              <a:rPr lang="en-US" dirty="0" smtClean="0"/>
              <a:t> mod</a:t>
            </a:r>
            <a:r>
              <a:rPr lang="en-US" dirty="0"/>
              <a:t>, - </a:t>
            </a:r>
            <a:endParaRPr lang="hu-HU" dirty="0" smtClean="0"/>
          </a:p>
          <a:p>
            <a:pPr lvl="1"/>
            <a:r>
              <a:rPr lang="en-US" dirty="0" smtClean="0"/>
              <a:t>Logical</a:t>
            </a:r>
            <a:r>
              <a:rPr lang="en-US" dirty="0"/>
              <a:t>: and, &amp;&amp;, or, ||, not, </a:t>
            </a:r>
            <a:r>
              <a:rPr lang="en-US" dirty="0" smtClean="0"/>
              <a:t>!</a:t>
            </a:r>
            <a:endParaRPr lang="en-US" dirty="0"/>
          </a:p>
          <a:p>
            <a:pPr lvl="1"/>
            <a:r>
              <a:rPr lang="en-US" dirty="0"/>
              <a:t>Relational: ==, </a:t>
            </a:r>
            <a:r>
              <a:rPr lang="en-US" dirty="0" err="1"/>
              <a:t>eq</a:t>
            </a:r>
            <a:r>
              <a:rPr lang="en-US" dirty="0"/>
              <a:t>, !=, ne, &lt;, </a:t>
            </a:r>
            <a:r>
              <a:rPr lang="en-US" dirty="0" err="1"/>
              <a:t>lt</a:t>
            </a:r>
            <a:r>
              <a:rPr lang="en-US" dirty="0"/>
              <a:t>, &gt;, </a:t>
            </a:r>
            <a:r>
              <a:rPr lang="en-US" dirty="0" err="1"/>
              <a:t>gt</a:t>
            </a:r>
            <a:r>
              <a:rPr lang="en-US" dirty="0"/>
              <a:t>, &lt;=, </a:t>
            </a:r>
            <a:r>
              <a:rPr lang="en-US" dirty="0" err="1"/>
              <a:t>ge</a:t>
            </a:r>
            <a:r>
              <a:rPr lang="en-US" dirty="0"/>
              <a:t>, &gt;=, </a:t>
            </a:r>
            <a:r>
              <a:rPr lang="en-US" dirty="0" smtClean="0"/>
              <a:t>le</a:t>
            </a:r>
            <a:endParaRPr lang="hu-HU" dirty="0" smtClean="0"/>
          </a:p>
          <a:p>
            <a:pPr lvl="1"/>
            <a:r>
              <a:rPr lang="en-US" dirty="0" smtClean="0"/>
              <a:t>Empty</a:t>
            </a:r>
            <a:r>
              <a:rPr lang="en-US" dirty="0"/>
              <a:t>: </a:t>
            </a:r>
            <a:r>
              <a:rPr lang="en-US" dirty="0" smtClean="0"/>
              <a:t>empty</a:t>
            </a:r>
            <a:endParaRPr lang="en-US" dirty="0"/>
          </a:p>
          <a:p>
            <a:pPr lvl="1"/>
            <a:r>
              <a:rPr lang="en-US" dirty="0"/>
              <a:t>Conditional: A ? B : C. 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91774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JSP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Tutorial</a:t>
            </a:r>
            <a:endParaRPr lang="hu-HU" dirty="0" smtClean="0"/>
          </a:p>
          <a:p>
            <a:pPr lvl="1"/>
            <a:r>
              <a:rPr lang="hu-HU" dirty="0" smtClean="0">
                <a:hlinkClick r:id="rId2"/>
              </a:rPr>
              <a:t>http</a:t>
            </a:r>
            <a:r>
              <a:rPr lang="hu-HU" dirty="0">
                <a:hlinkClick r:id="rId2"/>
              </a:rPr>
              <a:t>://www.tutorialspoint.com/jsp</a:t>
            </a:r>
            <a:r>
              <a:rPr lang="hu-HU" dirty="0" smtClean="0">
                <a:hlinkClick r:id="rId2"/>
              </a:rPr>
              <a:t>/</a:t>
            </a:r>
            <a:endParaRPr lang="hu-HU" dirty="0" smtClean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5441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JSP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/>
              <a:t>JavaServer</a:t>
            </a:r>
            <a:r>
              <a:rPr lang="hu-HU" dirty="0"/>
              <a:t> </a:t>
            </a:r>
            <a:r>
              <a:rPr lang="hu-HU" dirty="0" err="1"/>
              <a:t>Pages</a:t>
            </a:r>
            <a:endParaRPr lang="hu-HU" dirty="0" smtClean="0"/>
          </a:p>
          <a:p>
            <a:r>
              <a:rPr lang="hu-HU" dirty="0" smtClean="0"/>
              <a:t>Ez is egy </a:t>
            </a:r>
            <a:r>
              <a:rPr lang="hu-HU" dirty="0" err="1" smtClean="0"/>
              <a:t>servlet</a:t>
            </a:r>
            <a:endParaRPr lang="hu-HU" dirty="0" smtClean="0"/>
          </a:p>
          <a:p>
            <a:r>
              <a:rPr lang="hu-HU" dirty="0" smtClean="0"/>
              <a:t>Elemei</a:t>
            </a:r>
          </a:p>
          <a:p>
            <a:pPr lvl="1"/>
            <a:r>
              <a:rPr lang="hu-HU" dirty="0" smtClean="0"/>
              <a:t>HTML</a:t>
            </a:r>
          </a:p>
          <a:p>
            <a:pPr lvl="1"/>
            <a:r>
              <a:rPr lang="hu-HU" dirty="0"/>
              <a:t>JSP </a:t>
            </a:r>
            <a:r>
              <a:rPr lang="hu-HU" dirty="0" err="1"/>
              <a:t>scriptlet</a:t>
            </a:r>
            <a:r>
              <a:rPr lang="hu-HU" dirty="0"/>
              <a:t> :&lt;% ... </a:t>
            </a:r>
            <a:r>
              <a:rPr lang="hu-HU" dirty="0" smtClean="0"/>
              <a:t>%&gt;</a:t>
            </a:r>
          </a:p>
          <a:p>
            <a:pPr lvl="1"/>
            <a:r>
              <a:rPr lang="hu-HU" dirty="0" smtClean="0"/>
              <a:t>Deklaráció</a:t>
            </a:r>
            <a:r>
              <a:rPr lang="hu-HU" dirty="0"/>
              <a:t>: </a:t>
            </a:r>
            <a:r>
              <a:rPr lang="hu-HU" dirty="0" smtClean="0"/>
              <a:t>&lt;%!.. %&gt;</a:t>
            </a:r>
            <a:endParaRPr lang="hu-HU" dirty="0"/>
          </a:p>
          <a:p>
            <a:pPr lvl="1"/>
            <a:r>
              <a:rPr lang="hu-HU" dirty="0" smtClean="0"/>
              <a:t>Kifejezések: </a:t>
            </a:r>
            <a:r>
              <a:rPr lang="hu-HU" dirty="0"/>
              <a:t>&lt;%= ... %&gt; </a:t>
            </a:r>
            <a:endParaRPr lang="hu-HU" dirty="0" smtClean="0"/>
          </a:p>
          <a:p>
            <a:pPr lvl="1"/>
            <a:r>
              <a:rPr lang="hu-HU" dirty="0" err="1" smtClean="0"/>
              <a:t>Directívák</a:t>
            </a:r>
            <a:r>
              <a:rPr lang="hu-HU" dirty="0" smtClean="0"/>
              <a:t>: </a:t>
            </a:r>
            <a:r>
              <a:rPr lang="hu-HU" dirty="0"/>
              <a:t>&lt;%@ ... </a:t>
            </a:r>
            <a:r>
              <a:rPr lang="hu-HU" dirty="0" smtClean="0"/>
              <a:t>%&gt;</a:t>
            </a:r>
          </a:p>
          <a:p>
            <a:pPr lvl="1"/>
            <a:r>
              <a:rPr lang="hu-HU" dirty="0" smtClean="0"/>
              <a:t>Tag</a:t>
            </a:r>
            <a:endParaRPr lang="hu-HU" dirty="0" smtClean="0"/>
          </a:p>
          <a:p>
            <a:pPr lvl="1"/>
            <a:r>
              <a:rPr lang="hu-HU" dirty="0"/>
              <a:t>EL </a:t>
            </a:r>
            <a:r>
              <a:rPr lang="hu-HU" dirty="0" err="1"/>
              <a:t>expression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02838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TAg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JSP </a:t>
            </a:r>
            <a:r>
              <a:rPr lang="hu-HU" dirty="0" err="1" smtClean="0"/>
              <a:t>Actions</a:t>
            </a:r>
            <a:endParaRPr lang="hu-HU" dirty="0" smtClean="0"/>
          </a:p>
          <a:p>
            <a:r>
              <a:rPr lang="hu-HU" dirty="0"/>
              <a:t>&lt;</a:t>
            </a:r>
            <a:r>
              <a:rPr lang="hu-HU" dirty="0" err="1"/>
              <a:t>jsp</a:t>
            </a:r>
            <a:r>
              <a:rPr lang="hu-HU" dirty="0"/>
              <a:t>:</a:t>
            </a:r>
            <a:r>
              <a:rPr lang="hu-HU" dirty="0" err="1"/>
              <a:t>action</a:t>
            </a:r>
            <a:r>
              <a:rPr lang="hu-HU" dirty="0"/>
              <a:t>_</a:t>
            </a:r>
            <a:r>
              <a:rPr lang="hu-HU" dirty="0" err="1"/>
              <a:t>name</a:t>
            </a:r>
            <a:r>
              <a:rPr lang="hu-HU" dirty="0"/>
              <a:t> </a:t>
            </a:r>
            <a:r>
              <a:rPr lang="hu-HU" dirty="0" err="1"/>
              <a:t>attribute</a:t>
            </a:r>
            <a:r>
              <a:rPr lang="hu-HU" dirty="0"/>
              <a:t>="</a:t>
            </a:r>
            <a:r>
              <a:rPr lang="hu-HU" dirty="0" err="1"/>
              <a:t>value</a:t>
            </a:r>
            <a:r>
              <a:rPr lang="hu-HU" dirty="0"/>
              <a:t>" </a:t>
            </a:r>
            <a:r>
              <a:rPr lang="hu-HU" dirty="0" smtClean="0"/>
              <a:t>/&gt;</a:t>
            </a:r>
          </a:p>
          <a:p>
            <a:pPr lvl="1"/>
            <a:r>
              <a:rPr lang="hu-HU" dirty="0" err="1"/>
              <a:t>jsp</a:t>
            </a:r>
            <a:r>
              <a:rPr lang="hu-HU" dirty="0"/>
              <a:t>:</a:t>
            </a:r>
            <a:r>
              <a:rPr lang="hu-HU" dirty="0" err="1"/>
              <a:t>include</a:t>
            </a:r>
            <a:r>
              <a:rPr lang="hu-HU" dirty="0"/>
              <a:t>	</a:t>
            </a:r>
          </a:p>
          <a:p>
            <a:pPr lvl="1"/>
            <a:r>
              <a:rPr lang="hu-HU" dirty="0" err="1"/>
              <a:t>jsp</a:t>
            </a:r>
            <a:r>
              <a:rPr lang="hu-HU" dirty="0"/>
              <a:t>:</a:t>
            </a:r>
            <a:r>
              <a:rPr lang="hu-HU" dirty="0" err="1"/>
              <a:t>useBean</a:t>
            </a:r>
            <a:r>
              <a:rPr lang="hu-HU" dirty="0"/>
              <a:t>	</a:t>
            </a:r>
          </a:p>
          <a:p>
            <a:pPr lvl="1"/>
            <a:r>
              <a:rPr lang="hu-HU" dirty="0" err="1"/>
              <a:t>jsp</a:t>
            </a:r>
            <a:r>
              <a:rPr lang="hu-HU" dirty="0"/>
              <a:t>:</a:t>
            </a:r>
            <a:r>
              <a:rPr lang="hu-HU" dirty="0" err="1"/>
              <a:t>setProperty</a:t>
            </a:r>
            <a:r>
              <a:rPr lang="hu-HU" dirty="0"/>
              <a:t>	</a:t>
            </a:r>
          </a:p>
          <a:p>
            <a:pPr lvl="1"/>
            <a:r>
              <a:rPr lang="hu-HU" dirty="0" err="1"/>
              <a:t>jsp</a:t>
            </a:r>
            <a:r>
              <a:rPr lang="hu-HU" dirty="0"/>
              <a:t>:</a:t>
            </a:r>
            <a:r>
              <a:rPr lang="hu-HU" dirty="0" err="1"/>
              <a:t>getProperty</a:t>
            </a:r>
            <a:r>
              <a:rPr lang="hu-HU" dirty="0"/>
              <a:t>	</a:t>
            </a:r>
          </a:p>
          <a:p>
            <a:pPr lvl="1"/>
            <a:r>
              <a:rPr lang="hu-HU" dirty="0" err="1"/>
              <a:t>jsp</a:t>
            </a:r>
            <a:r>
              <a:rPr lang="hu-HU" dirty="0"/>
              <a:t>:</a:t>
            </a:r>
            <a:r>
              <a:rPr lang="hu-HU" dirty="0" err="1"/>
              <a:t>forward</a:t>
            </a:r>
            <a:r>
              <a:rPr lang="hu-HU" dirty="0"/>
              <a:t>		</a:t>
            </a:r>
          </a:p>
          <a:p>
            <a:pPr lvl="1"/>
            <a:r>
              <a:rPr lang="hu-HU" dirty="0" err="1"/>
              <a:t>jsp</a:t>
            </a:r>
            <a:r>
              <a:rPr lang="hu-HU" dirty="0"/>
              <a:t>:</a:t>
            </a:r>
            <a:r>
              <a:rPr lang="hu-HU" dirty="0" err="1"/>
              <a:t>attribute</a:t>
            </a:r>
            <a:r>
              <a:rPr lang="hu-H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5056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JSTL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JavaServer Pages Standard Tag </a:t>
            </a:r>
            <a:r>
              <a:rPr lang="sv-SE" dirty="0" smtClean="0"/>
              <a:t>Library</a:t>
            </a:r>
            <a:endParaRPr lang="hu-HU" dirty="0" smtClean="0"/>
          </a:p>
          <a:p>
            <a:pPr lvl="1"/>
            <a:r>
              <a:rPr lang="hu-HU" dirty="0" err="1"/>
              <a:t>Core</a:t>
            </a:r>
            <a:r>
              <a:rPr lang="hu-HU" dirty="0"/>
              <a:t> </a:t>
            </a:r>
            <a:r>
              <a:rPr lang="hu-HU" dirty="0" err="1"/>
              <a:t>Tags</a:t>
            </a:r>
            <a:endParaRPr lang="hu-HU" dirty="0"/>
          </a:p>
          <a:p>
            <a:pPr lvl="1"/>
            <a:r>
              <a:rPr lang="hu-HU" dirty="0" err="1"/>
              <a:t>Formatting</a:t>
            </a:r>
            <a:r>
              <a:rPr lang="hu-HU" dirty="0"/>
              <a:t> </a:t>
            </a:r>
            <a:r>
              <a:rPr lang="hu-HU" dirty="0" err="1"/>
              <a:t>tags</a:t>
            </a:r>
            <a:endParaRPr lang="hu-HU" dirty="0"/>
          </a:p>
          <a:p>
            <a:pPr lvl="1"/>
            <a:r>
              <a:rPr lang="hu-HU" dirty="0"/>
              <a:t>SQL </a:t>
            </a:r>
            <a:r>
              <a:rPr lang="hu-HU" dirty="0" err="1"/>
              <a:t>tags</a:t>
            </a:r>
            <a:endParaRPr lang="hu-HU" dirty="0"/>
          </a:p>
          <a:p>
            <a:pPr lvl="1"/>
            <a:r>
              <a:rPr lang="hu-HU" dirty="0"/>
              <a:t>XML </a:t>
            </a:r>
            <a:r>
              <a:rPr lang="hu-HU" dirty="0" err="1"/>
              <a:t>tags</a:t>
            </a:r>
            <a:endParaRPr lang="hu-HU" dirty="0"/>
          </a:p>
          <a:p>
            <a:pPr lvl="1"/>
            <a:r>
              <a:rPr lang="hu-HU" dirty="0"/>
              <a:t>JSTL </a:t>
            </a:r>
            <a:r>
              <a:rPr lang="hu-HU" dirty="0" err="1" smtClean="0"/>
              <a:t>Functions</a:t>
            </a:r>
            <a:r>
              <a:rPr lang="hu-HU" dirty="0" smtClean="0"/>
              <a:t>	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635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Készíthetünk saját tag-et</a:t>
            </a:r>
          </a:p>
          <a:p>
            <a:pPr lvl="1"/>
            <a:r>
              <a:rPr lang="hu-HU" dirty="0" smtClean="0"/>
              <a:t>Java alapú</a:t>
            </a:r>
          </a:p>
          <a:p>
            <a:pPr lvl="2"/>
            <a:r>
              <a:rPr lang="hu-HU" dirty="0" smtClean="0"/>
              <a:t>Megfelelő osztály kiterjesztése</a:t>
            </a:r>
          </a:p>
          <a:p>
            <a:pPr lvl="2"/>
            <a:r>
              <a:rPr lang="hu-HU" dirty="0" smtClean="0"/>
              <a:t>.</a:t>
            </a:r>
            <a:r>
              <a:rPr lang="hu-HU" dirty="0" err="1" smtClean="0"/>
              <a:t>tld</a:t>
            </a:r>
            <a:r>
              <a:rPr lang="hu-HU" dirty="0" smtClean="0"/>
              <a:t> </a:t>
            </a:r>
            <a:r>
              <a:rPr lang="hu-HU" dirty="0" smtClean="0"/>
              <a:t>létrehozása</a:t>
            </a:r>
            <a:endParaRPr lang="hu-HU" dirty="0" smtClean="0"/>
          </a:p>
          <a:p>
            <a:pPr lvl="2"/>
            <a:r>
              <a:rPr lang="hu-HU" dirty="0" err="1" smtClean="0"/>
              <a:t>Taglib</a:t>
            </a:r>
            <a:r>
              <a:rPr lang="hu-HU" dirty="0" smtClean="0"/>
              <a:t> direktíva </a:t>
            </a:r>
            <a:r>
              <a:rPr lang="hu-HU" dirty="0" err="1" smtClean="0"/>
              <a:t>uri</a:t>
            </a:r>
            <a:r>
              <a:rPr lang="hu-HU" dirty="0" smtClean="0"/>
              <a:t> attribútum</a:t>
            </a:r>
          </a:p>
          <a:p>
            <a:pPr lvl="1"/>
            <a:r>
              <a:rPr lang="hu-HU" dirty="0" smtClean="0"/>
              <a:t>JSP </a:t>
            </a:r>
            <a:r>
              <a:rPr lang="hu-HU" dirty="0" err="1" smtClean="0"/>
              <a:t>alaú</a:t>
            </a:r>
            <a:endParaRPr lang="hu-HU" dirty="0" smtClean="0"/>
          </a:p>
          <a:p>
            <a:pPr lvl="2"/>
            <a:r>
              <a:rPr lang="hu-HU" dirty="0" smtClean="0"/>
              <a:t>.tag fájl</a:t>
            </a:r>
          </a:p>
          <a:p>
            <a:pPr lvl="2"/>
            <a:r>
              <a:rPr lang="hu-HU" dirty="0" err="1"/>
              <a:t>Taglib</a:t>
            </a:r>
            <a:r>
              <a:rPr lang="hu-HU" dirty="0"/>
              <a:t> </a:t>
            </a:r>
            <a:r>
              <a:rPr lang="hu-HU" dirty="0" smtClean="0"/>
              <a:t>direktíva </a:t>
            </a:r>
            <a:r>
              <a:rPr lang="hu-HU" dirty="0" err="1" smtClean="0"/>
              <a:t>tagdir</a:t>
            </a:r>
            <a:r>
              <a:rPr lang="hu-HU" dirty="0" smtClean="0"/>
              <a:t> attribútum</a:t>
            </a:r>
            <a:endParaRPr lang="hu-HU" dirty="0"/>
          </a:p>
          <a:p>
            <a:pPr lvl="2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755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 </a:t>
            </a:r>
            <a:r>
              <a:rPr lang="hu-HU" dirty="0" err="1"/>
              <a:t>expression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Lehetővé teszi, hogy a megjelenítési réteg kommunikáljon a szerver oldallal.</a:t>
            </a:r>
          </a:p>
          <a:p>
            <a:pPr marL="0" indent="0">
              <a:buNone/>
            </a:pP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4327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 </a:t>
            </a:r>
            <a:r>
              <a:rPr lang="hu-HU" dirty="0" err="1" smtClean="0"/>
              <a:t>expression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Scope-ok</a:t>
            </a:r>
            <a:r>
              <a:rPr lang="hu-HU" dirty="0" smtClean="0"/>
              <a:t>:</a:t>
            </a:r>
          </a:p>
          <a:p>
            <a:pPr lvl="1"/>
            <a:r>
              <a:rPr lang="hu-HU" dirty="0" err="1" smtClean="0"/>
              <a:t>pageScope</a:t>
            </a:r>
            <a:endParaRPr lang="hu-HU" dirty="0" smtClean="0"/>
          </a:p>
          <a:p>
            <a:pPr lvl="1"/>
            <a:r>
              <a:rPr lang="hu-HU" dirty="0" err="1" smtClean="0"/>
              <a:t>requestScope</a:t>
            </a:r>
            <a:endParaRPr lang="hu-HU" dirty="0" smtClean="0"/>
          </a:p>
          <a:p>
            <a:pPr lvl="1"/>
            <a:r>
              <a:rPr lang="hu-HU" dirty="0" err="1" smtClean="0"/>
              <a:t>sessionScope</a:t>
            </a:r>
            <a:endParaRPr lang="hu-HU" dirty="0" smtClean="0"/>
          </a:p>
          <a:p>
            <a:pPr lvl="1"/>
            <a:r>
              <a:rPr lang="hu-HU" dirty="0" err="1"/>
              <a:t>applicationScope</a:t>
            </a:r>
            <a:endParaRPr lang="hu-HU" dirty="0" smtClean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784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 </a:t>
            </a:r>
            <a:r>
              <a:rPr lang="hu-HU" dirty="0" err="1" smtClean="0"/>
              <a:t>expression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Implicit objektumok:</a:t>
            </a:r>
          </a:p>
          <a:p>
            <a:pPr lvl="1"/>
            <a:r>
              <a:rPr lang="hu-HU" dirty="0" err="1"/>
              <a:t>param</a:t>
            </a:r>
            <a:r>
              <a:rPr lang="hu-HU" dirty="0"/>
              <a:t>	</a:t>
            </a:r>
          </a:p>
          <a:p>
            <a:pPr lvl="1"/>
            <a:r>
              <a:rPr lang="hu-HU" dirty="0" err="1"/>
              <a:t>paramValues</a:t>
            </a:r>
            <a:r>
              <a:rPr lang="hu-HU" dirty="0"/>
              <a:t>	</a:t>
            </a:r>
          </a:p>
          <a:p>
            <a:pPr lvl="1"/>
            <a:r>
              <a:rPr lang="hu-HU" dirty="0" err="1"/>
              <a:t>header</a:t>
            </a:r>
            <a:r>
              <a:rPr lang="hu-HU" dirty="0"/>
              <a:t>	</a:t>
            </a:r>
          </a:p>
          <a:p>
            <a:pPr lvl="1"/>
            <a:r>
              <a:rPr lang="hu-HU" dirty="0" err="1"/>
              <a:t>headerValues</a:t>
            </a:r>
            <a:r>
              <a:rPr lang="hu-HU" dirty="0"/>
              <a:t>	</a:t>
            </a:r>
          </a:p>
          <a:p>
            <a:pPr lvl="1"/>
            <a:r>
              <a:rPr lang="hu-HU" dirty="0" err="1"/>
              <a:t>cookie</a:t>
            </a:r>
            <a:r>
              <a:rPr lang="hu-HU" dirty="0"/>
              <a:t>	</a:t>
            </a:r>
          </a:p>
          <a:p>
            <a:pPr lvl="1"/>
            <a:r>
              <a:rPr lang="hu-HU" dirty="0" err="1"/>
              <a:t>initParam</a:t>
            </a:r>
            <a:r>
              <a:rPr lang="hu-HU" dirty="0"/>
              <a:t>	</a:t>
            </a:r>
          </a:p>
          <a:p>
            <a:pPr lvl="1"/>
            <a:r>
              <a:rPr lang="hu-HU" dirty="0" err="1"/>
              <a:t>pageContext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025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CCC4CA-4BEB-4510-824C-DF43798E36B9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29633</TotalTime>
  <Words>161</Words>
  <Application>Microsoft Office PowerPoint</Application>
  <PresentationFormat>Diavetítés a képernyőre (16:10 oldalarány)</PresentationFormat>
  <Paragraphs>66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Calibri</vt:lpstr>
      <vt:lpstr>Lucida Sans Unicode</vt:lpstr>
      <vt:lpstr>Wingdings</vt:lpstr>
      <vt:lpstr>Wingdings 3</vt:lpstr>
      <vt:lpstr>Neuron Presentation Template 2011</vt:lpstr>
      <vt:lpstr>Java oktatás</vt:lpstr>
      <vt:lpstr>JSP</vt:lpstr>
      <vt:lpstr>JSP</vt:lpstr>
      <vt:lpstr>TAg</vt:lpstr>
      <vt:lpstr>JSTL</vt:lpstr>
      <vt:lpstr>Tag</vt:lpstr>
      <vt:lpstr>EL expression</vt:lpstr>
      <vt:lpstr>EL expression</vt:lpstr>
      <vt:lpstr>EL expression</vt:lpstr>
      <vt:lpstr>EL expression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147</cp:revision>
  <dcterms:created xsi:type="dcterms:W3CDTF">2015-01-23T10:54:52Z</dcterms:created>
  <dcterms:modified xsi:type="dcterms:W3CDTF">2015-07-06T10:47:08Z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