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216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 státuszok </a:t>
            </a:r>
            <a:endParaRPr lang="hu-HU" dirty="0"/>
          </a:p>
        </p:txBody>
      </p:sp>
      <p:pic>
        <p:nvPicPr>
          <p:cNvPr id="9218" name="Picture 2" descr="The lifecycle of the status of your fil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0899"/>
            <a:ext cx="8229600" cy="33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Linus </a:t>
            </a:r>
            <a:r>
              <a:rPr lang="hu-HU" dirty="0" err="1"/>
              <a:t>Torvalds</a:t>
            </a:r>
            <a:endParaRPr lang="hu-HU" dirty="0"/>
          </a:p>
          <a:p>
            <a:r>
              <a:rPr lang="hu-HU" dirty="0" smtClean="0"/>
              <a:t>2005, az addig használt </a:t>
            </a:r>
            <a:r>
              <a:rPr lang="hu-HU" dirty="0" err="1"/>
              <a:t>BitKeeper</a:t>
            </a:r>
            <a:r>
              <a:rPr lang="hu-HU" dirty="0"/>
              <a:t> </a:t>
            </a:r>
            <a:r>
              <a:rPr lang="hu-HU" dirty="0" smtClean="0"/>
              <a:t>a Linux kernel fejlesztésénél fizetősé vált ezért kellet egy alternatíva, de nem találtak</a:t>
            </a:r>
          </a:p>
          <a:p>
            <a:r>
              <a:rPr lang="hu-HU" dirty="0" smtClean="0"/>
              <a:t>Ezért készült a </a:t>
            </a:r>
            <a:r>
              <a:rPr lang="hu-HU" dirty="0" err="1" smtClean="0"/>
              <a:t>Git</a:t>
            </a:r>
            <a:r>
              <a:rPr lang="hu-HU" dirty="0" smtClean="0"/>
              <a:t> (</a:t>
            </a:r>
            <a:r>
              <a:rPr lang="hu-HU" dirty="0"/>
              <a:t>Global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Tracker</a:t>
            </a:r>
            <a:r>
              <a:rPr lang="hu-HU" dirty="0" smtClean="0"/>
              <a:t>)?</a:t>
            </a:r>
          </a:p>
          <a:p>
            <a:r>
              <a:rPr lang="hu-HU" dirty="0" err="1" smtClean="0"/>
              <a:t>Git</a:t>
            </a:r>
            <a:r>
              <a:rPr lang="hu-HU" dirty="0" smtClean="0"/>
              <a:t> &lt;-&gt; SVN,CVS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0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Gyors </a:t>
            </a:r>
          </a:p>
          <a:p>
            <a:r>
              <a:rPr lang="hu-HU" dirty="0" smtClean="0"/>
              <a:t>Egyszerű </a:t>
            </a:r>
          </a:p>
          <a:p>
            <a:r>
              <a:rPr lang="hu-HU" dirty="0" smtClean="0"/>
              <a:t>Sok </a:t>
            </a:r>
            <a:r>
              <a:rPr lang="hu-HU" dirty="0"/>
              <a:t>párhuzamos fejlesztés (</a:t>
            </a:r>
            <a:r>
              <a:rPr lang="hu-HU" dirty="0" err="1"/>
              <a:t>branchek</a:t>
            </a:r>
            <a:r>
              <a:rPr lang="hu-HU" dirty="0"/>
              <a:t>) </a:t>
            </a:r>
          </a:p>
          <a:p>
            <a:r>
              <a:rPr lang="hu-HU" dirty="0" smtClean="0"/>
              <a:t>Teljesen </a:t>
            </a:r>
            <a:r>
              <a:rPr lang="hu-HU" dirty="0"/>
              <a:t>elosztott </a:t>
            </a:r>
            <a:endParaRPr lang="hu-HU" dirty="0" smtClean="0"/>
          </a:p>
          <a:p>
            <a:r>
              <a:rPr lang="hu-HU" dirty="0" smtClean="0"/>
              <a:t> </a:t>
            </a:r>
            <a:r>
              <a:rPr lang="hu-HU" dirty="0"/>
              <a:t>Nagy projektekre (pl. Linux kernel)</a:t>
            </a:r>
          </a:p>
        </p:txBody>
      </p:sp>
    </p:spTree>
    <p:extLst>
      <p:ext uri="{BB962C8B-B14F-4D97-AF65-F5344CB8AC3E}">
        <p14:creationId xmlns:p14="http://schemas.microsoft.com/office/powerpoint/2010/main" val="40534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különbségek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Különbségek helyett </a:t>
            </a:r>
            <a:r>
              <a:rPr lang="hu-HU" dirty="0" err="1"/>
              <a:t>Snapshot-ok</a:t>
            </a:r>
            <a:endParaRPr lang="hu-HU" dirty="0"/>
          </a:p>
          <a:p>
            <a:r>
              <a:rPr lang="hu-HU" dirty="0" err="1"/>
              <a:t>Snapshot</a:t>
            </a:r>
            <a:r>
              <a:rPr lang="hu-HU" dirty="0"/>
              <a:t>: </a:t>
            </a:r>
          </a:p>
          <a:p>
            <a:pPr lvl="1"/>
            <a:r>
              <a:rPr lang="hu-HU" dirty="0" smtClean="0"/>
              <a:t>Egész </a:t>
            </a:r>
            <a:r>
              <a:rPr lang="hu-HU" dirty="0" err="1"/>
              <a:t>repo</a:t>
            </a:r>
            <a:r>
              <a:rPr lang="hu-HU" dirty="0"/>
              <a:t> "</a:t>
            </a:r>
            <a:r>
              <a:rPr lang="hu-HU" dirty="0" smtClean="0"/>
              <a:t>képe„</a:t>
            </a:r>
          </a:p>
          <a:p>
            <a:r>
              <a:rPr lang="hu-HU" dirty="0"/>
              <a:t>Ha </a:t>
            </a:r>
            <a:r>
              <a:rPr lang="hu-HU" dirty="0" smtClean="0"/>
              <a:t>nem történt változás, csak link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24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Régi megközelítés</a:t>
            </a:r>
            <a:endParaRPr lang="hu-HU" dirty="0"/>
          </a:p>
        </p:txBody>
      </p:sp>
      <p:pic>
        <p:nvPicPr>
          <p:cNvPr id="6146" name="Picture 2" descr="Storing data as changes to a base version of each fi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624"/>
            <a:ext cx="8229600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megközelítés</a:t>
            </a:r>
            <a:endParaRPr lang="hu-HU" dirty="0"/>
          </a:p>
        </p:txBody>
      </p:sp>
      <p:pic>
        <p:nvPicPr>
          <p:cNvPr id="7170" name="Picture 2" descr="Git stores data as snapshots of the project over tim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8747"/>
            <a:ext cx="8229600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Lokális 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legtöbb művelet lokális</a:t>
            </a:r>
          </a:p>
          <a:p>
            <a:r>
              <a:rPr lang="hu-HU" dirty="0"/>
              <a:t>Nincs hálózati </a:t>
            </a:r>
            <a:r>
              <a:rPr lang="hu-HU" dirty="0" smtClean="0"/>
              <a:t>késleltetés: </a:t>
            </a:r>
            <a:r>
              <a:rPr lang="hu-HU" dirty="0"/>
              <a:t>gyors </a:t>
            </a:r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/>
              <a:t>adat helyben rendelkezésre </a:t>
            </a:r>
            <a:r>
              <a:rPr lang="hu-HU" dirty="0" smtClean="0"/>
              <a:t>áll</a:t>
            </a:r>
            <a:endParaRPr lang="hu-HU" dirty="0"/>
          </a:p>
          <a:p>
            <a:r>
              <a:rPr lang="hu-HU" dirty="0" smtClean="0"/>
              <a:t>Nem </a:t>
            </a:r>
            <a:r>
              <a:rPr lang="hu-HU" dirty="0"/>
              <a:t>kell hálózati elérés a fejlesztéshez</a:t>
            </a:r>
          </a:p>
        </p:txBody>
      </p:sp>
    </p:spTree>
    <p:extLst>
      <p:ext uri="{BB962C8B-B14F-4D97-AF65-F5344CB8AC3E}">
        <p14:creationId xmlns:p14="http://schemas.microsoft.com/office/powerpoint/2010/main" val="18508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Három állapot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Modified</a:t>
            </a:r>
            <a:endParaRPr lang="hu-HU" dirty="0" smtClean="0"/>
          </a:p>
          <a:p>
            <a:pPr lvl="1"/>
            <a:r>
              <a:rPr lang="hu-HU" dirty="0" smtClean="0"/>
              <a:t>Megváltozott fájlok. </a:t>
            </a:r>
          </a:p>
          <a:p>
            <a:r>
              <a:rPr lang="hu-HU" dirty="0" err="1" smtClean="0"/>
              <a:t>Staged</a:t>
            </a:r>
            <a:endParaRPr lang="hu-HU" dirty="0" smtClean="0"/>
          </a:p>
          <a:p>
            <a:pPr lvl="1"/>
            <a:r>
              <a:rPr lang="hu-HU" dirty="0" err="1" smtClean="0"/>
              <a:t>Kommitálásra</a:t>
            </a:r>
            <a:r>
              <a:rPr lang="hu-HU" dirty="0" smtClean="0"/>
              <a:t> jelölt fájlok. </a:t>
            </a:r>
          </a:p>
          <a:p>
            <a:r>
              <a:rPr lang="hu-HU" dirty="0" err="1" smtClean="0"/>
              <a:t>Commited</a:t>
            </a:r>
            <a:endParaRPr lang="hu-HU" dirty="0" smtClean="0"/>
          </a:p>
          <a:p>
            <a:pPr lvl="1"/>
            <a:r>
              <a:rPr lang="hu-HU" dirty="0" smtClean="0"/>
              <a:t>Permanensen tárolt fájlok.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Három állapot </a:t>
            </a:r>
          </a:p>
        </p:txBody>
      </p:sp>
      <p:pic>
        <p:nvPicPr>
          <p:cNvPr id="8194" name="Picture 2" descr="W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2" y="1333500"/>
            <a:ext cx="68440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18174</TotalTime>
  <Words>96</Words>
  <Application>Microsoft Office PowerPoint</Application>
  <PresentationFormat>Diavetítés a képernyőre (16:10 oldalarány)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Története</vt:lpstr>
      <vt:lpstr>Célok</vt:lpstr>
      <vt:lpstr>különbségek</vt:lpstr>
      <vt:lpstr>Régi megközelítés</vt:lpstr>
      <vt:lpstr>Új megközelítés</vt:lpstr>
      <vt:lpstr>Lokális megoldás</vt:lpstr>
      <vt:lpstr>Három állapot </vt:lpstr>
      <vt:lpstr>Három állapot </vt:lpstr>
      <vt:lpstr>Fájl státuszok 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71</cp:revision>
  <dcterms:created xsi:type="dcterms:W3CDTF">2015-01-23T10:54:52Z</dcterms:created>
  <dcterms:modified xsi:type="dcterms:W3CDTF">2015-06-22T08:10:27Z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