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9" r:id="rId6"/>
    <p:sldId id="282" r:id="rId7"/>
    <p:sldId id="283" r:id="rId8"/>
    <p:sldId id="284" r:id="rId9"/>
    <p:sldId id="280" r:id="rId10"/>
    <p:sldId id="285" r:id="rId11"/>
    <p:sldId id="281" r:id="rId12"/>
    <p:sldId id="278" r:id="rId13"/>
    <p:sldId id="269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01" r:id="rId32"/>
    <p:sldId id="295" r:id="rId33"/>
    <p:sldId id="298" r:id="rId34"/>
    <p:sldId id="296" r:id="rId35"/>
    <p:sldId id="297" r:id="rId36"/>
    <p:sldId id="299" r:id="rId37"/>
    <p:sldId id="300" r:id="rId38"/>
    <p:sldId id="303" r:id="rId39"/>
    <p:sldId id="302" r:id="rId40"/>
    <p:sldId id="304" r:id="rId41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cottle.github.io/learnGitBranching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tortoisegit/wiki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on-java-training/sandbox" TargetMode="External"/><Relationship Id="rId2" Type="http://schemas.openxmlformats.org/officeDocument/2006/relationships/hyperlink" Target="https://github.com/neuron-java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ttila.zelei@neuron.h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smtClean="0"/>
              <a:t>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smtClean="0"/>
              <a:t>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Fejlesztési ciklus</a:t>
            </a:r>
            <a:endParaRPr lang="hu-HU" dirty="0"/>
          </a:p>
        </p:txBody>
      </p:sp>
      <p:pic>
        <p:nvPicPr>
          <p:cNvPr id="21" name="Tartalom helye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53590"/>
            <a:ext cx="822960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Clone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618" y="1333500"/>
            <a:ext cx="527876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Hozzunk létre egy új fájlt!</a:t>
            </a:r>
          </a:p>
          <a:p>
            <a:r>
              <a:rPr lang="hu-HU" dirty="0" err="1" smtClean="0"/>
              <a:t>Commitoljuk</a:t>
            </a:r>
            <a:r>
              <a:rPr lang="hu-HU" dirty="0" smtClean="0"/>
              <a:t> fel!</a:t>
            </a:r>
          </a:p>
          <a:p>
            <a:r>
              <a:rPr lang="hu-HU" dirty="0" smtClean="0"/>
              <a:t>Ne felejtsük el hogy az új fájl nincs a</a:t>
            </a:r>
            <a:r>
              <a:rPr lang="hu-HU" dirty="0"/>
              <a:t> </a:t>
            </a:r>
            <a:r>
              <a:rPr lang="hu-HU" dirty="0" err="1" smtClean="0"/>
              <a:t>staging</a:t>
            </a:r>
            <a:r>
              <a:rPr lang="hu-HU" dirty="0" smtClean="0"/>
              <a:t> </a:t>
            </a:r>
            <a:r>
              <a:rPr lang="hu-HU" dirty="0" err="1" smtClean="0"/>
              <a:t>areaban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28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Gyakorlat- új fájl</a:t>
            </a:r>
            <a:endParaRPr lang="hu-HU" dirty="0"/>
          </a:p>
        </p:txBody>
      </p:sp>
      <p:pic>
        <p:nvPicPr>
          <p:cNvPr id="1026" name="Picture 2" descr="Explorer context menu for unversioned fi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1581150"/>
            <a:ext cx="36861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Gyakorlat- új fájl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952" y="1333500"/>
            <a:ext cx="462209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Commit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579" y="1333500"/>
            <a:ext cx="323484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push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814" y="1333500"/>
            <a:ext cx="376437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665" y="1333500"/>
            <a:ext cx="3220669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Azonosítás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SSH - </a:t>
            </a:r>
            <a:r>
              <a:rPr lang="hu-HU" dirty="0" err="1" smtClean="0"/>
              <a:t>Házifeladat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Felhaszálónév</a:t>
            </a:r>
            <a:r>
              <a:rPr lang="hu-HU" dirty="0" smtClean="0"/>
              <a:t>/Jelszó</a:t>
            </a:r>
          </a:p>
          <a:p>
            <a:r>
              <a:rPr lang="hu-HU" dirty="0" smtClean="0"/>
              <a:t>Ha nem szeretnénk azonosítani magunkat minden </a:t>
            </a:r>
            <a:r>
              <a:rPr lang="hu-HU" dirty="0" err="1" smtClean="0"/>
              <a:t>commitnál</a:t>
            </a:r>
            <a:r>
              <a:rPr lang="hu-HU" dirty="0" smtClean="0"/>
              <a:t>, </a:t>
            </a:r>
            <a:r>
              <a:rPr lang="hu-HU" dirty="0" err="1" smtClean="0"/>
              <a:t>remote</a:t>
            </a:r>
            <a:r>
              <a:rPr lang="hu-HU" dirty="0" smtClean="0"/>
              <a:t> URL:</a:t>
            </a:r>
          </a:p>
          <a:p>
            <a:pPr lvl="1"/>
            <a:r>
              <a:rPr lang="hu-HU" dirty="0"/>
              <a:t>https://</a:t>
            </a:r>
            <a:r>
              <a:rPr lang="hu-HU" dirty="0" smtClean="0"/>
              <a:t>username@github.com/username/repo.git</a:t>
            </a:r>
          </a:p>
          <a:p>
            <a:pPr lvl="1"/>
            <a:r>
              <a:rPr lang="hu-HU" dirty="0"/>
              <a:t>https://username:password@github.com/username/repo.git</a:t>
            </a:r>
          </a:p>
        </p:txBody>
      </p:sp>
    </p:spTree>
    <p:extLst>
      <p:ext uri="{BB962C8B-B14F-4D97-AF65-F5344CB8AC3E}">
        <p14:creationId xmlns:p14="http://schemas.microsoft.com/office/powerpoint/2010/main" val="7466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Módosítsuk a fájl tartalmát!</a:t>
            </a:r>
          </a:p>
          <a:p>
            <a:r>
              <a:rPr lang="hu-HU" dirty="0" smtClean="0"/>
              <a:t>Nézzük meg mi változott!</a:t>
            </a:r>
          </a:p>
          <a:p>
            <a:pPr lvl="1"/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 smtClean="0"/>
              <a:t>Modifications</a:t>
            </a:r>
            <a:endParaRPr lang="hu-HU" dirty="0" smtClean="0"/>
          </a:p>
          <a:p>
            <a:pPr lvl="1"/>
            <a:r>
              <a:rPr lang="hu-HU" dirty="0" err="1" smtClean="0"/>
              <a:t>Commit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75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Eredetileg C-ben </a:t>
            </a:r>
            <a:r>
              <a:rPr lang="hu-HU" dirty="0"/>
              <a:t>írt programok halmaza, számos </a:t>
            </a:r>
            <a:r>
              <a:rPr lang="hu-HU" dirty="0" err="1" smtClean="0"/>
              <a:t>shell-szkript-tel</a:t>
            </a:r>
            <a:r>
              <a:rPr lang="hu-HU" dirty="0" smtClean="0"/>
              <a:t> megtűzdelve.</a:t>
            </a:r>
          </a:p>
          <a:p>
            <a:r>
              <a:rPr lang="hu-HU" dirty="0" smtClean="0"/>
              <a:t>E</a:t>
            </a:r>
            <a:r>
              <a:rPr lang="hu-HU" dirty="0"/>
              <a:t>ze</a:t>
            </a:r>
            <a:r>
              <a:rPr lang="hu-HU" dirty="0" smtClean="0"/>
              <a:t>k használhatóak Windows alól is.</a:t>
            </a:r>
          </a:p>
          <a:p>
            <a:r>
              <a:rPr lang="hu-HU" dirty="0" smtClean="0"/>
              <a:t>Letöltés</a:t>
            </a:r>
          </a:p>
          <a:p>
            <a:pPr lvl="1"/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://msysgit.github.io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Gyakorlás</a:t>
            </a:r>
          </a:p>
          <a:p>
            <a:pPr lvl="1"/>
            <a:r>
              <a:rPr lang="hu-HU" dirty="0">
                <a:hlinkClick r:id="rId3"/>
              </a:rPr>
              <a:t>http://pcottle.github.io/learnGitBranching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lehetőség:</a:t>
            </a:r>
          </a:p>
          <a:p>
            <a:pPr lvl="1"/>
            <a:r>
              <a:rPr lang="hu-HU" dirty="0" smtClean="0"/>
              <a:t>Csak a </a:t>
            </a:r>
            <a:r>
              <a:rPr lang="hu-HU" dirty="0" err="1" smtClean="0"/>
              <a:t>staging</a:t>
            </a:r>
            <a:r>
              <a:rPr lang="hu-HU" dirty="0" smtClean="0"/>
              <a:t> </a:t>
            </a:r>
            <a:r>
              <a:rPr lang="hu-HU" dirty="0" err="1" smtClean="0"/>
              <a:t>area-ból</a:t>
            </a:r>
            <a:endParaRPr lang="hu-HU" dirty="0" smtClean="0"/>
          </a:p>
          <a:p>
            <a:pPr lvl="1"/>
            <a:r>
              <a:rPr lang="hu-HU" dirty="0" smtClean="0"/>
              <a:t>Tényleges törlés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030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Módosítások vizsgálata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Show Log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60806"/>
            <a:ext cx="5710187" cy="33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3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</a:t>
            </a:r>
            <a:r>
              <a:rPr lang="hu-HU" dirty="0" err="1" smtClean="0"/>
              <a:t>Branch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1371600"/>
            <a:ext cx="4429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Checkout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1585912"/>
            <a:ext cx="4429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3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Commit-oljunk</a:t>
            </a:r>
            <a:r>
              <a:rPr lang="hu-HU" dirty="0" smtClean="0"/>
              <a:t> mindkét </a:t>
            </a:r>
            <a:r>
              <a:rPr lang="hu-HU" dirty="0" err="1" smtClean="0"/>
              <a:t>branch-be</a:t>
            </a:r>
            <a:r>
              <a:rPr lang="hu-HU" dirty="0" smtClean="0"/>
              <a:t>!</a:t>
            </a:r>
          </a:p>
          <a:p>
            <a:r>
              <a:rPr lang="hu-HU" dirty="0" smtClean="0"/>
              <a:t>Nézzük meg hogy alakulnak az ágak!</a:t>
            </a:r>
          </a:p>
          <a:p>
            <a:r>
              <a:rPr lang="hu-HU" b="1" dirty="0" err="1"/>
              <a:t>Revision</a:t>
            </a:r>
            <a:r>
              <a:rPr lang="hu-HU" b="1" dirty="0"/>
              <a:t> </a:t>
            </a:r>
            <a:r>
              <a:rPr lang="hu-HU" b="1" dirty="0" err="1"/>
              <a:t>Graphs</a:t>
            </a:r>
            <a:endParaRPr lang="hu-HU" b="1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9680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Revision</a:t>
            </a:r>
            <a:r>
              <a:rPr lang="hu-HU" b="1" dirty="0"/>
              <a:t> </a:t>
            </a:r>
            <a:r>
              <a:rPr lang="hu-HU" b="1" dirty="0" err="1" smtClean="0"/>
              <a:t>Graphs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378" y="1333500"/>
            <a:ext cx="361724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6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Mergeljük</a:t>
            </a:r>
            <a:r>
              <a:rPr lang="hu-HU" dirty="0" smtClean="0"/>
              <a:t> vissza a </a:t>
            </a:r>
            <a:r>
              <a:rPr lang="hu-HU" dirty="0" err="1" smtClean="0"/>
              <a:t>branchünket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fő ágba!</a:t>
            </a:r>
          </a:p>
          <a:p>
            <a:pPr lvl="1"/>
            <a:r>
              <a:rPr lang="hu-HU" dirty="0" err="1" smtClean="0"/>
              <a:t>Merge</a:t>
            </a:r>
            <a:endParaRPr lang="hu-HU" dirty="0" smtClean="0"/>
          </a:p>
          <a:p>
            <a:pPr lvl="1"/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Sysnc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460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aktuális </a:t>
            </a:r>
            <a:r>
              <a:rPr lang="hu-HU" dirty="0" err="1" smtClean="0"/>
              <a:t>branch</a:t>
            </a:r>
            <a:r>
              <a:rPr lang="hu-HU" dirty="0" smtClean="0"/>
              <a:t> a cél.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852843"/>
            <a:ext cx="4157067" cy="32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 smtClean="0"/>
              <a:t>Sysnc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Látszik az összes </a:t>
            </a:r>
            <a:r>
              <a:rPr lang="hu-HU" dirty="0" err="1" smtClean="0"/>
              <a:t>branch</a:t>
            </a:r>
            <a:r>
              <a:rPr lang="hu-HU" dirty="0" smtClean="0"/>
              <a:t>, több művelet is elvégezhető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99" y="1823055"/>
            <a:ext cx="4282802" cy="32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74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Conflict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</a:t>
            </a:r>
            <a:r>
              <a:rPr lang="hu-HU" dirty="0" smtClean="0"/>
              <a:t>indkét ágon módosítottuk ugyan annak a fájlnak ugyan azt a sorát:</a:t>
            </a:r>
            <a:r>
              <a:rPr lang="hu-HU" dirty="0"/>
              <a:t> </a:t>
            </a:r>
            <a:r>
              <a:rPr lang="hu-HU" b="1" dirty="0" err="1"/>
              <a:t>Conflict</a:t>
            </a:r>
            <a:endParaRPr lang="hu-HU" b="1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750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208" y="1333500"/>
            <a:ext cx="484558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Merge</a:t>
            </a:r>
            <a:r>
              <a:rPr lang="hu-HU" dirty="0" smtClean="0"/>
              <a:t> </a:t>
            </a:r>
            <a:r>
              <a:rPr lang="hu-HU" dirty="0" err="1" smtClean="0"/>
              <a:t>conflict</a:t>
            </a:r>
            <a:endParaRPr lang="hu-HU" dirty="0"/>
          </a:p>
        </p:txBody>
      </p:sp>
      <p:pic>
        <p:nvPicPr>
          <p:cNvPr id="2050" name="Picture 2" descr="GIT MERGE - GIT MERGE WITHOUT CONFLICTS WHAT DID I DO WRONG? Futurama F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33500"/>
            <a:ext cx="50292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60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Conflict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38" y="1333500"/>
            <a:ext cx="472172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0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 kell oldani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631" y="1333500"/>
            <a:ext cx="4624737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5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 kell dönteni melyik jó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1333500"/>
            <a:ext cx="5743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99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merge</a:t>
            </a:r>
            <a:r>
              <a:rPr lang="hu-HU" dirty="0" smtClean="0"/>
              <a:t> után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838" y="1333500"/>
            <a:ext cx="452832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46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merge</a:t>
            </a:r>
            <a:r>
              <a:rPr lang="hu-HU" dirty="0" smtClean="0"/>
              <a:t> után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269" y="1333500"/>
            <a:ext cx="3615461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5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Revert</a:t>
            </a:r>
            <a:endParaRPr lang="hu-HU" dirty="0" smtClean="0"/>
          </a:p>
          <a:p>
            <a:pPr lvl="1"/>
            <a:r>
              <a:rPr lang="hu-HU" dirty="0" smtClean="0"/>
              <a:t>Módosított fájlok</a:t>
            </a:r>
          </a:p>
          <a:p>
            <a:pPr lvl="1"/>
            <a:r>
              <a:rPr lang="hu-HU" dirty="0" err="1" smtClean="0"/>
              <a:t>Commit</a:t>
            </a:r>
            <a:endParaRPr lang="hu-HU" dirty="0" smtClean="0"/>
          </a:p>
          <a:p>
            <a:r>
              <a:rPr lang="hu-HU" dirty="0" err="1" smtClean="0"/>
              <a:t>Reset</a:t>
            </a:r>
            <a:endParaRPr lang="hu-HU" dirty="0" smtClean="0"/>
          </a:p>
          <a:p>
            <a:pPr lvl="1"/>
            <a:r>
              <a:rPr lang="hu-HU" dirty="0" smtClean="0"/>
              <a:t>Visszaállunk egy adott verzióra</a:t>
            </a:r>
          </a:p>
          <a:p>
            <a:r>
              <a:rPr lang="hu-HU" dirty="0" err="1" smtClean="0"/>
              <a:t>Ignore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endParaRPr lang="hu-HU" dirty="0" smtClean="0"/>
          </a:p>
          <a:p>
            <a:pPr lvl="1"/>
            <a:r>
              <a:rPr lang="hu-HU" dirty="0" smtClean="0"/>
              <a:t>Azok a szabályok melyek kiszűrik, a nem tárolandó fájlokat.</a:t>
            </a:r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919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reset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301" y="1333500"/>
            <a:ext cx="521539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881" y="1333500"/>
            <a:ext cx="480823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980" y="1333500"/>
            <a:ext cx="489404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grafikus felület is elérhető hozzá.</a:t>
            </a:r>
          </a:p>
          <a:p>
            <a:r>
              <a:rPr lang="hu-HU" dirty="0" smtClean="0"/>
              <a:t>Ami mi fogunk használni: </a:t>
            </a:r>
            <a:r>
              <a:rPr lang="hu-HU" b="1" dirty="0" err="1" smtClean="0"/>
              <a:t>TortoiseGit</a:t>
            </a:r>
            <a:r>
              <a:rPr lang="hu-HU" b="1" dirty="0"/>
              <a:t> </a:t>
            </a:r>
            <a:endParaRPr lang="hu-HU" b="1" dirty="0" smtClean="0"/>
          </a:p>
          <a:p>
            <a:r>
              <a:rPr lang="hu-HU" smtClean="0"/>
              <a:t>Letöltés</a:t>
            </a:r>
            <a:endParaRPr lang="hu-HU" dirty="0"/>
          </a:p>
          <a:p>
            <a:pPr lvl="1"/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code.google.com/p/tortoisegit/wiki/Download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64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telepítés</a:t>
            </a:r>
            <a:endParaRPr lang="hu-HU" dirty="0"/>
          </a:p>
        </p:txBody>
      </p:sp>
      <p:pic>
        <p:nvPicPr>
          <p:cNvPr id="1026" name="Picture 2" descr="http://guganeshan.com/blog/wp-content/uploads/2013/09/choose-ssh-client_thum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03" y="1333500"/>
            <a:ext cx="4813394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1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Kell egy </a:t>
            </a:r>
            <a:r>
              <a:rPr lang="hu-HU" dirty="0" err="1"/>
              <a:t>central</a:t>
            </a:r>
            <a:r>
              <a:rPr lang="hu-HU" dirty="0"/>
              <a:t>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</a:t>
            </a:r>
            <a:r>
              <a:rPr lang="hu-HU" dirty="0"/>
              <a:t>, </a:t>
            </a:r>
            <a:r>
              <a:rPr lang="hu-HU" dirty="0" smtClean="0"/>
              <a:t>mi a </a:t>
            </a:r>
            <a:r>
              <a:rPr lang="hu-HU" dirty="0" err="1" smtClean="0"/>
              <a:t>GitHub-ot</a:t>
            </a:r>
            <a:r>
              <a:rPr lang="hu-HU" dirty="0" smtClean="0"/>
              <a:t> fogjuk használni</a:t>
            </a:r>
          </a:p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github.com/neuron-java-training</a:t>
            </a:r>
            <a:endParaRPr lang="hu-HU" dirty="0" smtClean="0"/>
          </a:p>
          <a:p>
            <a:r>
              <a:rPr lang="hu-HU" dirty="0" smtClean="0"/>
              <a:t>Gyakorláshoz:</a:t>
            </a:r>
          </a:p>
          <a:p>
            <a:pPr lvl="1"/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github.com/neuron-java-training/sandbox</a:t>
            </a:r>
            <a:endParaRPr lang="hu-HU" dirty="0" smtClean="0"/>
          </a:p>
          <a:p>
            <a:r>
              <a:rPr lang="hu-HU" dirty="0" smtClean="0"/>
              <a:t>Regisztráljuk be magunkat a </a:t>
            </a:r>
            <a:r>
              <a:rPr lang="hu-HU" dirty="0" err="1" smtClean="0"/>
              <a:t>GitHub-ra</a:t>
            </a:r>
            <a:r>
              <a:rPr lang="hu-HU" dirty="0" smtClean="0"/>
              <a:t>.</a:t>
            </a:r>
          </a:p>
          <a:p>
            <a:r>
              <a:rPr lang="hu-HU" dirty="0" smtClean="0"/>
              <a:t>Küldje le mindenki a felhasználónevét!</a:t>
            </a:r>
          </a:p>
          <a:p>
            <a:r>
              <a:rPr lang="hu-HU" dirty="0" err="1" smtClean="0">
                <a:hlinkClick r:id="rId4"/>
              </a:rPr>
              <a:t>attila.zelei</a:t>
            </a:r>
            <a:r>
              <a:rPr lang="hu-HU" dirty="0" smtClean="0">
                <a:hlinkClick r:id="rId4"/>
              </a:rPr>
              <a:t>@</a:t>
            </a:r>
            <a:r>
              <a:rPr lang="hu-HU" dirty="0" err="1" smtClean="0">
                <a:hlinkClick r:id="rId4"/>
              </a:rPr>
              <a:t>neuron.hu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73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42" y="1333500"/>
            <a:ext cx="543731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18344</TotalTime>
  <Words>274</Words>
  <Application>Microsoft Office PowerPoint</Application>
  <PresentationFormat>Diavetítés a képernyőre (16:10 oldalarány)</PresentationFormat>
  <Paragraphs>89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3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Használat</vt:lpstr>
      <vt:lpstr>telepítés</vt:lpstr>
      <vt:lpstr>telepítés</vt:lpstr>
      <vt:lpstr>telepítés</vt:lpstr>
      <vt:lpstr>Használat</vt:lpstr>
      <vt:lpstr>telepítés</vt:lpstr>
      <vt:lpstr>Github</vt:lpstr>
      <vt:lpstr>Konfiguráció</vt:lpstr>
      <vt:lpstr>Fejlesztési ciklus</vt:lpstr>
      <vt:lpstr>Clone</vt:lpstr>
      <vt:lpstr>Gyakorlat</vt:lpstr>
      <vt:lpstr>Gyakorlat- új fájl</vt:lpstr>
      <vt:lpstr>Gyakorlat- új fájl</vt:lpstr>
      <vt:lpstr>Commit</vt:lpstr>
      <vt:lpstr>push</vt:lpstr>
      <vt:lpstr>Azonosítás</vt:lpstr>
      <vt:lpstr>Azonosítás</vt:lpstr>
      <vt:lpstr>Módosítás</vt:lpstr>
      <vt:lpstr>Törlés</vt:lpstr>
      <vt:lpstr>Módosítások vizsgálata</vt:lpstr>
      <vt:lpstr>Új Branch</vt:lpstr>
      <vt:lpstr>Checkout</vt:lpstr>
      <vt:lpstr>gyakorlat</vt:lpstr>
      <vt:lpstr>Revision Graphs</vt:lpstr>
      <vt:lpstr>Merge</vt:lpstr>
      <vt:lpstr>merge</vt:lpstr>
      <vt:lpstr>Git Sysnc</vt:lpstr>
      <vt:lpstr>Conflict</vt:lpstr>
      <vt:lpstr>Merge conflict</vt:lpstr>
      <vt:lpstr>Conflict</vt:lpstr>
      <vt:lpstr>Fel kell oldani</vt:lpstr>
      <vt:lpstr>El kell dönteni melyik jó</vt:lpstr>
      <vt:lpstr>A merge után</vt:lpstr>
      <vt:lpstr>A merge után</vt:lpstr>
      <vt:lpstr>További funkciók</vt:lpstr>
      <vt:lpstr>reset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87</cp:revision>
  <dcterms:created xsi:type="dcterms:W3CDTF">2015-01-23T10:54:52Z</dcterms:created>
  <dcterms:modified xsi:type="dcterms:W3CDTF">2015-06-27T20:02:22Z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