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június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június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Source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Comment:  </a:t>
            </a:r>
            <a:r>
              <a:rPr lang="hu-HU" dirty="0" err="1" smtClean="0"/>
              <a:t>Crt</a:t>
            </a:r>
            <a:r>
              <a:rPr lang="hu-HU" dirty="0" smtClean="0"/>
              <a:t> + Shift + C</a:t>
            </a:r>
          </a:p>
          <a:p>
            <a:r>
              <a:rPr lang="hu-HU" dirty="0" smtClean="0"/>
              <a:t>Formázás:</a:t>
            </a:r>
            <a:r>
              <a:rPr lang="hu-HU" dirty="0"/>
              <a:t> </a:t>
            </a:r>
            <a:r>
              <a:rPr lang="hu-HU" dirty="0" err="1" smtClean="0"/>
              <a:t>Crt</a:t>
            </a:r>
            <a:r>
              <a:rPr lang="hu-HU" dirty="0" smtClean="0"/>
              <a:t> + I, </a:t>
            </a:r>
            <a:r>
              <a:rPr lang="hu-HU" dirty="0" err="1"/>
              <a:t>Crt</a:t>
            </a:r>
            <a:r>
              <a:rPr lang="hu-HU" dirty="0"/>
              <a:t> + Shift </a:t>
            </a:r>
            <a:r>
              <a:rPr lang="hu-HU" dirty="0" smtClean="0"/>
              <a:t>+ F </a:t>
            </a:r>
          </a:p>
          <a:p>
            <a:pPr lvl="1"/>
            <a:r>
              <a:rPr lang="hu-HU" dirty="0" smtClean="0"/>
              <a:t>(Feladat: Elkészíteni a saját profilunkat )</a:t>
            </a:r>
          </a:p>
          <a:p>
            <a:r>
              <a:rPr lang="hu-HU" dirty="0" smtClean="0"/>
              <a:t>Nem használt importok törlése: </a:t>
            </a:r>
            <a:r>
              <a:rPr lang="hu-HU" dirty="0" err="1"/>
              <a:t>Crt</a:t>
            </a:r>
            <a:r>
              <a:rPr lang="hu-HU" dirty="0"/>
              <a:t> + Shift + </a:t>
            </a:r>
            <a:r>
              <a:rPr lang="hu-HU" dirty="0" smtClean="0"/>
              <a:t>O </a:t>
            </a:r>
            <a:endParaRPr lang="hu-HU" dirty="0"/>
          </a:p>
          <a:p>
            <a:r>
              <a:rPr lang="hu-HU" dirty="0" err="1" smtClean="0"/>
              <a:t>Clean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endParaRPr lang="hu-HU" dirty="0"/>
          </a:p>
          <a:p>
            <a:pPr lvl="1"/>
            <a:r>
              <a:rPr lang="hu-HU" dirty="0" smtClean="0"/>
              <a:t>(Feladat</a:t>
            </a:r>
            <a:r>
              <a:rPr lang="hu-HU" dirty="0"/>
              <a:t>: Elkészíteni a saját profilunkat 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28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source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Override</a:t>
            </a:r>
            <a:r>
              <a:rPr lang="hu-HU" dirty="0"/>
              <a:t>/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	</a:t>
            </a:r>
            <a:endParaRPr lang="hu-HU" dirty="0" smtClean="0"/>
          </a:p>
          <a:p>
            <a:r>
              <a:rPr lang="hu-HU" dirty="0" err="1" smtClean="0"/>
              <a:t>Generate</a:t>
            </a:r>
            <a:r>
              <a:rPr lang="hu-HU" dirty="0" smtClean="0"/>
              <a:t> </a:t>
            </a:r>
            <a:r>
              <a:rPr lang="hu-HU" dirty="0" err="1"/>
              <a:t>Getter</a:t>
            </a:r>
            <a:r>
              <a:rPr lang="hu-HU" dirty="0"/>
              <a:t> and </a:t>
            </a:r>
            <a:r>
              <a:rPr lang="hu-HU" dirty="0" err="1"/>
              <a:t>Setter</a:t>
            </a:r>
            <a:r>
              <a:rPr lang="hu-HU" dirty="0"/>
              <a:t>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Delegate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hashCode</a:t>
            </a:r>
            <a:r>
              <a:rPr lang="hu-HU" dirty="0"/>
              <a:t>() and </a:t>
            </a:r>
            <a:r>
              <a:rPr lang="hu-HU" dirty="0" err="1"/>
              <a:t>equals</a:t>
            </a:r>
            <a:r>
              <a:rPr lang="hu-HU" dirty="0"/>
              <a:t>()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toString</a:t>
            </a:r>
            <a:r>
              <a:rPr lang="hu-HU" dirty="0"/>
              <a:t>()	</a:t>
            </a:r>
          </a:p>
          <a:p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	</a:t>
            </a:r>
          </a:p>
          <a:p>
            <a:r>
              <a:rPr lang="hu-HU" dirty="0"/>
              <a:t>Add </a:t>
            </a:r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Superclass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13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Refactor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Át</a:t>
            </a:r>
            <a:r>
              <a:rPr lang="hu-HU" dirty="0"/>
              <a:t>nevez</a:t>
            </a:r>
            <a:r>
              <a:rPr lang="hu-HU" dirty="0" smtClean="0"/>
              <a:t>és:</a:t>
            </a:r>
          </a:p>
          <a:p>
            <a:pPr lvl="1"/>
            <a:r>
              <a:rPr lang="hu-HU" dirty="0" smtClean="0"/>
              <a:t>Fájl: F2, Alt+ </a:t>
            </a:r>
            <a:r>
              <a:rPr lang="hu-HU" dirty="0"/>
              <a:t>Shift + </a:t>
            </a:r>
            <a:r>
              <a:rPr lang="hu-HU" dirty="0" smtClean="0"/>
              <a:t>R</a:t>
            </a:r>
          </a:p>
          <a:p>
            <a:pPr lvl="1"/>
            <a:r>
              <a:rPr lang="hu-HU" dirty="0" smtClean="0"/>
              <a:t>Egyéb Alt+ Shift + R, csak a fájlban </a:t>
            </a:r>
            <a:r>
              <a:rPr lang="hu-HU" dirty="0" err="1"/>
              <a:t>Crt</a:t>
            </a:r>
            <a:r>
              <a:rPr lang="hu-HU" dirty="0"/>
              <a:t> + </a:t>
            </a:r>
            <a:r>
              <a:rPr lang="hu-HU" dirty="0" smtClean="0"/>
              <a:t>2 + R </a:t>
            </a:r>
          </a:p>
          <a:p>
            <a:pPr marL="342900" lvl="1" indent="-342900">
              <a:buFont typeface="Arial" pitchFamily="34" charset="0"/>
              <a:buChar char="»"/>
            </a:pPr>
            <a:r>
              <a:rPr lang="hu-HU" sz="2400" dirty="0"/>
              <a:t>Metódus </a:t>
            </a:r>
            <a:r>
              <a:rPr lang="hu-HU" sz="2400" dirty="0" smtClean="0"/>
              <a:t>szignatúra </a:t>
            </a:r>
            <a:r>
              <a:rPr lang="hu-HU" sz="2400" dirty="0"/>
              <a:t>megváltoztatás: </a:t>
            </a:r>
            <a:r>
              <a:rPr lang="hu-HU" sz="2400" dirty="0" err="1" smtClean="0"/>
              <a:t>Crt</a:t>
            </a:r>
            <a:r>
              <a:rPr lang="hu-HU" sz="2400" dirty="0" smtClean="0"/>
              <a:t> + </a:t>
            </a:r>
            <a:r>
              <a:rPr lang="hu-HU" sz="2400" dirty="0"/>
              <a:t>Shift + </a:t>
            </a:r>
            <a:r>
              <a:rPr lang="hu-HU" sz="2400" dirty="0" smtClean="0"/>
              <a:t>C</a:t>
            </a:r>
          </a:p>
          <a:p>
            <a:pPr marL="342900" lvl="1" indent="-342900">
              <a:buFont typeface="Arial" pitchFamily="34" charset="0"/>
              <a:buChar char="»"/>
            </a:pPr>
            <a:r>
              <a:rPr lang="hu-HU" sz="2400" dirty="0"/>
              <a:t>Kiemelés: </a:t>
            </a:r>
            <a:r>
              <a:rPr lang="hu-HU" sz="2400" dirty="0" err="1"/>
              <a:t>Crt</a:t>
            </a:r>
            <a:r>
              <a:rPr lang="hu-HU" sz="2400" dirty="0"/>
              <a:t>+ 1</a:t>
            </a:r>
          </a:p>
          <a:p>
            <a:pPr lvl="1"/>
            <a:r>
              <a:rPr lang="hu-HU" dirty="0" smtClean="0"/>
              <a:t>Metódusba: </a:t>
            </a:r>
            <a:r>
              <a:rPr lang="hu-HU" dirty="0"/>
              <a:t>Alt+ Shift + </a:t>
            </a:r>
            <a:r>
              <a:rPr lang="hu-HU" dirty="0" smtClean="0"/>
              <a:t>M</a:t>
            </a:r>
            <a:endParaRPr lang="hu-HU" dirty="0"/>
          </a:p>
          <a:p>
            <a:pPr lvl="1"/>
            <a:r>
              <a:rPr lang="hu-HU" dirty="0"/>
              <a:t>Lokális </a:t>
            </a:r>
            <a:r>
              <a:rPr lang="hu-HU" dirty="0" smtClean="0"/>
              <a:t>változóba: </a:t>
            </a:r>
            <a:r>
              <a:rPr lang="hu-HU" dirty="0"/>
              <a:t>Alt+ Shift + </a:t>
            </a:r>
            <a:r>
              <a:rPr lang="hu-HU" dirty="0" smtClean="0"/>
              <a:t>L</a:t>
            </a:r>
          </a:p>
          <a:p>
            <a:pPr lvl="1"/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/>
              <a:t>változóba:Alt+ Shift + I</a:t>
            </a:r>
            <a:endParaRPr lang="hu-HU" dirty="0" smtClean="0"/>
          </a:p>
          <a:p>
            <a:pPr lvl="1"/>
            <a:r>
              <a:rPr lang="hu-HU" dirty="0" smtClean="0"/>
              <a:t>Konstansba</a:t>
            </a:r>
            <a:endParaRPr lang="hu-HU" sz="2200" dirty="0"/>
          </a:p>
          <a:p>
            <a:pPr marL="0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17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Eclipse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Refactor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Konvertálás, </a:t>
            </a:r>
            <a:r>
              <a:rPr lang="hu-HU" dirty="0" err="1" smtClean="0"/>
              <a:t>Crt</a:t>
            </a:r>
            <a:r>
              <a:rPr lang="hu-HU" dirty="0" smtClean="0"/>
              <a:t> + 1:</a:t>
            </a:r>
          </a:p>
          <a:p>
            <a:pPr lvl="1"/>
            <a:r>
              <a:rPr lang="hu-HU" dirty="0" smtClean="0"/>
              <a:t>lokális változót mezővé</a:t>
            </a:r>
          </a:p>
          <a:p>
            <a:pPr lvl="1"/>
            <a:r>
              <a:rPr lang="hu-HU" dirty="0" smtClean="0"/>
              <a:t>névtelen osztályt belső osztállyá</a:t>
            </a:r>
          </a:p>
          <a:p>
            <a:pPr lvl="1"/>
            <a:endParaRPr lang="hu-HU" dirty="0"/>
          </a:p>
          <a:p>
            <a:r>
              <a:rPr lang="hu-HU" dirty="0" smtClean="0"/>
              <a:t>Mindegyikkel óvatosan kell bánni! Általában van előnézet, de visszavonni nem lehet mindegyiket.</a:t>
            </a:r>
          </a:p>
        </p:txBody>
      </p:sp>
    </p:spTree>
    <p:extLst>
      <p:ext uri="{BB962C8B-B14F-4D97-AF65-F5344CB8AC3E}">
        <p14:creationId xmlns:p14="http://schemas.microsoft.com/office/powerpoint/2010/main" val="25716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Navigate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Package</a:t>
            </a:r>
            <a:r>
              <a:rPr lang="hu-HU" dirty="0" smtClean="0"/>
              <a:t> Explorer</a:t>
            </a:r>
            <a:endParaRPr lang="hu-HU" dirty="0"/>
          </a:p>
          <a:p>
            <a:r>
              <a:rPr lang="hu-HU" dirty="0" err="1" smtClean="0"/>
              <a:t>Outline</a:t>
            </a:r>
            <a:r>
              <a:rPr lang="hu-HU" dirty="0" smtClean="0"/>
              <a:t>, Quick : </a:t>
            </a:r>
            <a:r>
              <a:rPr lang="hu-HU" dirty="0" err="1" smtClean="0"/>
              <a:t>Crt</a:t>
            </a:r>
            <a:r>
              <a:rPr lang="hu-HU" dirty="0" smtClean="0"/>
              <a:t> + O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081207"/>
            <a:ext cx="3534924" cy="167613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33411"/>
            <a:ext cx="2400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– </a:t>
            </a:r>
            <a:r>
              <a:rPr lang="hu-HU" dirty="0" err="1" smtClean="0"/>
              <a:t>Navigate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Típus megnyitása : </a:t>
            </a:r>
            <a:r>
              <a:rPr lang="hu-HU" dirty="0" err="1" smtClean="0"/>
              <a:t>Crt</a:t>
            </a:r>
            <a:r>
              <a:rPr lang="hu-HU" dirty="0" smtClean="0"/>
              <a:t> + Shift + T </a:t>
            </a:r>
            <a:endParaRPr lang="hu-HU" dirty="0"/>
          </a:p>
          <a:p>
            <a:r>
              <a:rPr lang="hu-HU" dirty="0"/>
              <a:t>Forrás megnyitása: </a:t>
            </a:r>
            <a:r>
              <a:rPr lang="hu-HU" dirty="0" err="1" smtClean="0"/>
              <a:t>Crt</a:t>
            </a:r>
            <a:r>
              <a:rPr lang="hu-HU" dirty="0" smtClean="0"/>
              <a:t> + Shift + R </a:t>
            </a:r>
          </a:p>
          <a:p>
            <a:r>
              <a:rPr lang="hu-HU" dirty="0" err="1" smtClean="0"/>
              <a:t>Crt</a:t>
            </a:r>
            <a:r>
              <a:rPr lang="hu-HU" dirty="0" smtClean="0"/>
              <a:t> +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click</a:t>
            </a:r>
            <a:endParaRPr lang="hu-HU" dirty="0" smtClean="0"/>
          </a:p>
          <a:p>
            <a:pPr lvl="1"/>
            <a:r>
              <a:rPr lang="hu-HU" dirty="0" smtClean="0"/>
              <a:t>Deklaráció megnyitása</a:t>
            </a:r>
          </a:p>
          <a:p>
            <a:pPr lvl="1"/>
            <a:r>
              <a:rPr lang="hu-HU" dirty="0" smtClean="0"/>
              <a:t>Deklarált típus megnyitása</a:t>
            </a:r>
          </a:p>
          <a:p>
            <a:pPr lvl="1"/>
            <a:r>
              <a:rPr lang="hu-HU" dirty="0" smtClean="0"/>
              <a:t>Implementáció megnyitása</a:t>
            </a:r>
          </a:p>
          <a:p>
            <a:pPr lvl="1"/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/>
              <a:t>Implementáció </a:t>
            </a:r>
            <a:r>
              <a:rPr lang="hu-HU" dirty="0" smtClean="0"/>
              <a:t>megnyitása</a:t>
            </a:r>
          </a:p>
          <a:p>
            <a:pPr lvl="1"/>
            <a:r>
              <a:rPr lang="hu-HU" dirty="0" smtClean="0"/>
              <a:t>Visszatérési típus </a:t>
            </a:r>
            <a:r>
              <a:rPr lang="hu-HU" dirty="0" err="1" smtClean="0"/>
              <a:t>meggyítása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81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– </a:t>
            </a:r>
            <a:r>
              <a:rPr lang="hu-HU" dirty="0" err="1" smtClean="0"/>
              <a:t>Navigate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Típus hierarchia:  F4, Quick : </a:t>
            </a:r>
            <a:r>
              <a:rPr lang="hu-HU" dirty="0" err="1" smtClean="0"/>
              <a:t>Crt</a:t>
            </a:r>
            <a:r>
              <a:rPr lang="hu-HU" dirty="0" smtClean="0"/>
              <a:t> + 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24" y="1777380"/>
            <a:ext cx="4063752" cy="315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– </a:t>
            </a:r>
            <a:r>
              <a:rPr lang="hu-HU" dirty="0" err="1" smtClean="0"/>
              <a:t>Navigate</a:t>
            </a:r>
            <a:r>
              <a:rPr lang="hu-HU" dirty="0" smtClean="0"/>
              <a:t> 4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Hívási hierarchia:  </a:t>
            </a:r>
            <a:r>
              <a:rPr lang="hu-HU" dirty="0" err="1"/>
              <a:t>Crt</a:t>
            </a:r>
            <a:r>
              <a:rPr lang="hu-HU" dirty="0"/>
              <a:t> + </a:t>
            </a:r>
            <a:r>
              <a:rPr lang="hu-HU" dirty="0" smtClean="0"/>
              <a:t>Alt+ H 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01" y="1921396"/>
            <a:ext cx="5428798" cy="29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14831</TotalTime>
  <Words>230</Words>
  <Application>Microsoft Office PowerPoint</Application>
  <PresentationFormat>Diavetítés a képernyőre (16:10 oldalarány)</PresentationFormat>
  <Paragraphs>50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Eclipse - Source</vt:lpstr>
      <vt:lpstr>Eclipse - source 2</vt:lpstr>
      <vt:lpstr>Eclipse - Refactor</vt:lpstr>
      <vt:lpstr>Eclipse – Refactor 2</vt:lpstr>
      <vt:lpstr>Eclipse - Navigate</vt:lpstr>
      <vt:lpstr>Eclipse – Navigate 2</vt:lpstr>
      <vt:lpstr>Eclipse – Navigate 3</vt:lpstr>
      <vt:lpstr>Eclipse – Navigate 4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47</cp:revision>
  <dcterms:created xsi:type="dcterms:W3CDTF">2015-01-23T10:54:52Z</dcterms:created>
  <dcterms:modified xsi:type="dcterms:W3CDTF">2015-06-23T18:20:37Z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