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</p:sldIdLst>
  <p:sldSz cx="9144000" cy="5715000" type="screen16x1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480"/>
    <a:srgbClr val="8CC0C6"/>
    <a:srgbClr val="D9DADA"/>
    <a:srgbClr val="231F20"/>
    <a:srgbClr val="878787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4" autoAdjust="0"/>
    <p:restoredTop sz="94660"/>
  </p:normalViewPr>
  <p:slideViewPr>
    <p:cSldViewPr>
      <p:cViewPr varScale="1">
        <p:scale>
          <a:sx n="90" d="100"/>
          <a:sy n="90" d="100"/>
        </p:scale>
        <p:origin x="834" y="9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hu-HU" smtClean="0"/>
              <a:t>Neuron Szoftver Kft.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6F761-BB22-494E-B954-A2579A101DB0}" type="datetime2">
              <a:rPr lang="hu-HU" smtClean="0"/>
              <a:pPr/>
              <a:t>kedd, 2015. június 23.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hu-HU" smtClean="0"/>
              <a:t>www.neuron.hu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093E5-8637-4CFC-8BD8-4914FE1F64A2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132204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hu-HU" smtClean="0"/>
              <a:t>Neuron Szoftver Kft.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90363-779E-4375-B091-646437D6DAEB}" type="datetime2">
              <a:rPr lang="hu-HU" smtClean="0"/>
              <a:pPr/>
              <a:t>kedd, 2015. június 23.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hu-HU" smtClean="0"/>
              <a:t>www.neuron.hu</a:t>
            </a:r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0B59B-D72A-431A-B58F-96C9F275DEA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91293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>
            <a:lvl1pPr>
              <a:defRPr>
                <a:latin typeface="Lucida Sans Unicode" pitchFamily="34" charset="0"/>
                <a:cs typeface="Lucida Sans Unicode" pitchFamily="34" charset="0"/>
              </a:defRPr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rgbClr val="8CC0C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026" name="Picture 2" descr="D:\Dokumentumok\Arculat Neuron\Magyar változat\standard_logo_small_h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65212"/>
            <a:ext cx="2951937" cy="95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192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42600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422800"/>
            <a:ext cx="7772400" cy="1249200"/>
          </a:xfrm>
        </p:spPr>
        <p:txBody>
          <a:bodyPr anchor="b">
            <a:noAutofit/>
          </a:bodyPr>
          <a:lstStyle>
            <a:lvl1pPr algn="l">
              <a:defRPr sz="36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600" y="3672000"/>
            <a:ext cx="7772400" cy="1250156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rgbClr val="8CC0C6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705579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75923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73526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8CC0C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8CC0C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359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 címkével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>
                <a:solidFill>
                  <a:srgbClr val="8CC0C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490180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címkével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>
            <a:norm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hu-H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>
                <a:solidFill>
                  <a:srgbClr val="8CC0C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675128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 elválasztó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0222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360000" y="5364000"/>
            <a:ext cx="21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u-HU" sz="1000" cap="all" baseline="0" dirty="0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Neuron Szoftver Kft.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24000" y="5364000"/>
            <a:ext cx="21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000" cap="all" baseline="0" dirty="0" err="1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www.neuron.hu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Szövegdoboz 6"/>
          <p:cNvSpPr txBox="1"/>
          <p:nvPr userDrawn="1"/>
        </p:nvSpPr>
        <p:spPr>
          <a:xfrm>
            <a:off x="3023828" y="5364000"/>
            <a:ext cx="3096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000" cap="all" baseline="0" dirty="0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A testre szabott megoldások szakértője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09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2" r:id="rId5"/>
    <p:sldLayoutId id="2147483653" r:id="rId6"/>
    <p:sldLayoutId id="2147483656" r:id="rId7"/>
    <p:sldLayoutId id="2147483657" r:id="rId8"/>
    <p:sldLayoutId id="2147483655" r:id="rId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 cap="all" baseline="0">
          <a:solidFill>
            <a:srgbClr val="007480"/>
          </a:solidFill>
          <a:latin typeface="Lucida Sans Unicode" pitchFamily="34" charset="0"/>
          <a:ea typeface="+mj-ea"/>
          <a:cs typeface="Lucida Sans Unicod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»"/>
        <a:defRPr sz="24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480"/>
        </a:buClr>
        <a:buFont typeface="Wingdings" pitchFamily="2" charset="2"/>
        <a:buChar char="§"/>
        <a:defRPr sz="20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•"/>
        <a:defRPr sz="18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–"/>
        <a:defRPr sz="16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7480"/>
        </a:buClr>
        <a:buSzPct val="85000"/>
        <a:buFont typeface="Wingdings 3" pitchFamily="18" charset="2"/>
        <a:buChar char="Ê"/>
        <a:defRPr sz="16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Java oktatás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 smtClean="0"/>
              <a:t>Eclipse</a:t>
            </a:r>
            <a:r>
              <a:rPr lang="hu-HU" dirty="0" smtClean="0"/>
              <a:t> </a:t>
            </a:r>
            <a:r>
              <a:rPr lang="hu-HU" dirty="0" err="1" smtClean="0"/>
              <a:t>debug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0078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Eclipse</a:t>
            </a:r>
            <a:r>
              <a:rPr lang="hu-HU" dirty="0" smtClean="0"/>
              <a:t> - </a:t>
            </a:r>
            <a:r>
              <a:rPr lang="hu-HU" dirty="0" err="1" smtClean="0"/>
              <a:t>DEbug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Server </a:t>
            </a:r>
            <a:r>
              <a:rPr lang="hu-HU" dirty="0" err="1" smtClean="0"/>
              <a:t>config</a:t>
            </a:r>
            <a:r>
              <a:rPr lang="hu-HU" dirty="0"/>
              <a:t>: </a:t>
            </a:r>
            <a:endParaRPr lang="hu-HU" dirty="0" smtClean="0"/>
          </a:p>
          <a:p>
            <a:pPr lvl="1"/>
            <a:r>
              <a:rPr lang="hu-HU" sz="1800" dirty="0" err="1" smtClean="0"/>
              <a:t>-</a:t>
            </a:r>
            <a:r>
              <a:rPr lang="hu-HU" sz="1800" dirty="0" err="1"/>
              <a:t>Xdebug</a:t>
            </a:r>
            <a:r>
              <a:rPr lang="hu-HU" sz="1800" dirty="0"/>
              <a:t> </a:t>
            </a:r>
            <a:r>
              <a:rPr lang="hu-HU" sz="1800" dirty="0" err="1"/>
              <a:t>-Xnoagent</a:t>
            </a:r>
            <a:r>
              <a:rPr lang="hu-HU" sz="1800" dirty="0"/>
              <a:t> </a:t>
            </a:r>
          </a:p>
          <a:p>
            <a:pPr lvl="1"/>
            <a:r>
              <a:rPr lang="hu-HU" sz="1800" dirty="0" err="1"/>
              <a:t>-Djava.compiler</a:t>
            </a:r>
            <a:r>
              <a:rPr lang="hu-HU" sz="1800" dirty="0"/>
              <a:t>=NONE </a:t>
            </a:r>
            <a:r>
              <a:rPr lang="hu-HU" sz="1800" dirty="0" smtClean="0"/>
              <a:t> </a:t>
            </a:r>
            <a:endParaRPr lang="hu-HU" sz="1800" dirty="0"/>
          </a:p>
          <a:p>
            <a:pPr lvl="1"/>
            <a:r>
              <a:rPr lang="hu-HU" sz="1800" dirty="0" err="1" smtClean="0"/>
              <a:t>Xrunjdwp</a:t>
            </a:r>
            <a:r>
              <a:rPr lang="hu-HU" sz="1800" dirty="0" smtClean="0"/>
              <a:t>:</a:t>
            </a:r>
            <a:r>
              <a:rPr lang="hu-HU" sz="1800" dirty="0" err="1" smtClean="0"/>
              <a:t>transport</a:t>
            </a:r>
            <a:r>
              <a:rPr lang="hu-HU" sz="1800" dirty="0" smtClean="0"/>
              <a:t>=</a:t>
            </a:r>
            <a:r>
              <a:rPr lang="hu-HU" sz="1800" dirty="0" err="1" smtClean="0"/>
              <a:t>dt</a:t>
            </a:r>
            <a:r>
              <a:rPr lang="hu-HU" sz="1800" dirty="0" smtClean="0"/>
              <a:t>_</a:t>
            </a:r>
            <a:r>
              <a:rPr lang="hu-HU" sz="1800" dirty="0" err="1" smtClean="0"/>
              <a:t>socket</a:t>
            </a:r>
            <a:r>
              <a:rPr lang="hu-HU" sz="1800" dirty="0" smtClean="0"/>
              <a:t>,server=y,</a:t>
            </a:r>
            <a:r>
              <a:rPr lang="hu-HU" sz="1800" dirty="0" err="1" smtClean="0"/>
              <a:t>suspend</a:t>
            </a:r>
            <a:r>
              <a:rPr lang="hu-HU" sz="1800" dirty="0" smtClean="0"/>
              <a:t>=</a:t>
            </a:r>
            <a:r>
              <a:rPr lang="hu-HU" sz="1800" dirty="0" err="1" smtClean="0"/>
              <a:t>y</a:t>
            </a:r>
            <a:r>
              <a:rPr lang="hu-HU" sz="1800" dirty="0" smtClean="0"/>
              <a:t>,</a:t>
            </a:r>
            <a:r>
              <a:rPr lang="hu-HU" sz="1800" dirty="0" err="1" smtClean="0"/>
              <a:t>address</a:t>
            </a:r>
            <a:r>
              <a:rPr lang="hu-HU" sz="1800" dirty="0" smtClean="0"/>
              <a:t>=9999 </a:t>
            </a: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157987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Eclipse</a:t>
            </a:r>
            <a:r>
              <a:rPr lang="hu-HU" dirty="0" smtClean="0"/>
              <a:t> - </a:t>
            </a:r>
            <a:r>
              <a:rPr lang="hu-HU" dirty="0" err="1" smtClean="0"/>
              <a:t>DEBug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Eclipse</a:t>
            </a:r>
            <a:r>
              <a:rPr lang="hu-HU" dirty="0" smtClean="0"/>
              <a:t> </a:t>
            </a:r>
            <a:r>
              <a:rPr lang="hu-HU" dirty="0" err="1" smtClean="0"/>
              <a:t>config</a:t>
            </a:r>
            <a:r>
              <a:rPr lang="hu-HU" dirty="0" smtClean="0"/>
              <a:t> távoli</a:t>
            </a:r>
          </a:p>
          <a:p>
            <a:r>
              <a:rPr lang="hu-HU" dirty="0" err="1" smtClean="0"/>
              <a:t>Locális</a:t>
            </a:r>
            <a:endParaRPr lang="hu-HU" dirty="0" smtClean="0"/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333501"/>
            <a:ext cx="4608512" cy="3038702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353444"/>
            <a:ext cx="208597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51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 smtClean="0"/>
              <a:t>Eclipse</a:t>
            </a:r>
            <a:r>
              <a:rPr lang="hu-HU" dirty="0" smtClean="0"/>
              <a:t> - </a:t>
            </a:r>
            <a:r>
              <a:rPr lang="hu-HU" dirty="0" err="1" smtClean="0"/>
              <a:t>Debug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Breakpoint</a:t>
            </a:r>
            <a:r>
              <a:rPr lang="hu-HU" dirty="0" smtClean="0"/>
              <a:t>: </a:t>
            </a:r>
            <a:r>
              <a:rPr lang="hu-HU" dirty="0" err="1" smtClean="0"/>
              <a:t>Crt</a:t>
            </a:r>
            <a:r>
              <a:rPr lang="hu-HU" dirty="0" smtClean="0"/>
              <a:t> + Shift + B</a:t>
            </a:r>
          </a:p>
          <a:p>
            <a:r>
              <a:rPr lang="hu-HU" dirty="0" err="1" smtClean="0"/>
              <a:t>Class</a:t>
            </a:r>
            <a:r>
              <a:rPr lang="hu-HU" dirty="0" smtClean="0"/>
              <a:t> </a:t>
            </a:r>
            <a:r>
              <a:rPr lang="hu-HU" dirty="0" err="1" smtClean="0"/>
              <a:t>load</a:t>
            </a:r>
            <a:r>
              <a:rPr lang="hu-HU" dirty="0" smtClean="0"/>
              <a:t> </a:t>
            </a:r>
            <a:r>
              <a:rPr lang="hu-HU" dirty="0" err="1" smtClean="0"/>
              <a:t>breakpoint</a:t>
            </a:r>
            <a:endParaRPr lang="hu-HU" dirty="0" smtClean="0"/>
          </a:p>
          <a:p>
            <a:pPr lvl="1"/>
            <a:r>
              <a:rPr lang="hu-HU" dirty="0" smtClean="0"/>
              <a:t>Az osztály betöltésekor</a:t>
            </a:r>
          </a:p>
          <a:p>
            <a:pPr marL="457200" lvl="1" indent="0">
              <a:buNone/>
            </a:pPr>
            <a:endParaRPr lang="hu-HU" dirty="0" smtClean="0"/>
          </a:p>
          <a:p>
            <a:pPr marL="457200" lvl="1" indent="0">
              <a:buNone/>
            </a:pP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299" y="3001516"/>
            <a:ext cx="6745401" cy="109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26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Eclipse</a:t>
            </a:r>
            <a:r>
              <a:rPr lang="hu-HU" dirty="0"/>
              <a:t> - </a:t>
            </a:r>
            <a:r>
              <a:rPr lang="hu-HU" dirty="0" err="1"/>
              <a:t>Debug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Method</a:t>
            </a:r>
            <a:r>
              <a:rPr lang="hu-HU" dirty="0"/>
              <a:t> </a:t>
            </a:r>
            <a:r>
              <a:rPr lang="hu-HU" dirty="0" err="1" smtClean="0"/>
              <a:t>breakpoint</a:t>
            </a:r>
            <a:endParaRPr lang="hu-HU" dirty="0" smtClean="0"/>
          </a:p>
          <a:p>
            <a:pPr marL="0" indent="0">
              <a:buNone/>
            </a:pPr>
            <a:endParaRPr lang="hu-HU" dirty="0"/>
          </a:p>
          <a:p>
            <a:pPr lvl="1"/>
            <a:r>
              <a:rPr lang="hu-HU" dirty="0"/>
              <a:t>Beállítható, hogy a metódus be és/vagy </a:t>
            </a:r>
            <a:r>
              <a:rPr lang="hu-HU" dirty="0" smtClean="0"/>
              <a:t>kilépésekor</a:t>
            </a:r>
          </a:p>
          <a:p>
            <a:pPr lvl="1"/>
            <a:r>
              <a:rPr lang="hu-HU" i="1" dirty="0" err="1"/>
              <a:t>Breakpoint</a:t>
            </a:r>
            <a:r>
              <a:rPr lang="hu-HU" i="1" dirty="0"/>
              <a:t> </a:t>
            </a:r>
            <a:r>
              <a:rPr lang="hu-HU" i="1" dirty="0" err="1" smtClean="0"/>
              <a:t>Properties</a:t>
            </a:r>
            <a:r>
              <a:rPr lang="hu-HU" i="1" dirty="0" smtClean="0"/>
              <a:t>: </a:t>
            </a:r>
            <a:r>
              <a:rPr lang="hu-HU" i="1" dirty="0" err="1" smtClean="0"/>
              <a:t>Crt</a:t>
            </a:r>
            <a:r>
              <a:rPr lang="hu-HU" i="1" dirty="0" smtClean="0"/>
              <a:t> + </a:t>
            </a:r>
            <a:r>
              <a:rPr lang="hu-HU" i="1" dirty="0" err="1" smtClean="0"/>
              <a:t>Double</a:t>
            </a:r>
            <a:r>
              <a:rPr lang="hu-HU" i="1" dirty="0" smtClean="0"/>
              <a:t> </a:t>
            </a:r>
            <a:r>
              <a:rPr lang="hu-HU" i="1" dirty="0" err="1"/>
              <a:t>C</a:t>
            </a:r>
            <a:r>
              <a:rPr lang="hu-HU" i="1" dirty="0" err="1" smtClean="0"/>
              <a:t>lick</a:t>
            </a:r>
            <a:endParaRPr lang="hu-HU" dirty="0"/>
          </a:p>
          <a:p>
            <a:r>
              <a:rPr lang="hu-HU" dirty="0"/>
              <a:t>Line </a:t>
            </a:r>
            <a:r>
              <a:rPr lang="hu-HU" dirty="0" err="1" smtClean="0"/>
              <a:t>breakpoint</a:t>
            </a:r>
            <a:endParaRPr lang="hu-HU" dirty="0" smtClean="0"/>
          </a:p>
          <a:p>
            <a:pPr lvl="1"/>
            <a:endParaRPr lang="hu-HU" dirty="0"/>
          </a:p>
          <a:p>
            <a:pPr lvl="1"/>
            <a:r>
              <a:rPr lang="hu-HU" dirty="0" smtClean="0"/>
              <a:t>Az adott sor lefutása előtt</a:t>
            </a:r>
            <a:endParaRPr lang="hu-HU" dirty="0"/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714" y="1805176"/>
            <a:ext cx="5520613" cy="377837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3486161"/>
            <a:ext cx="6000713" cy="31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96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Eclipse</a:t>
            </a:r>
            <a:r>
              <a:rPr lang="hu-HU" dirty="0"/>
              <a:t> - </a:t>
            </a:r>
            <a:r>
              <a:rPr lang="hu-HU" dirty="0" err="1"/>
              <a:t>Debug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Watchpoint</a:t>
            </a:r>
            <a:endParaRPr lang="hu-HU" dirty="0" smtClean="0"/>
          </a:p>
          <a:p>
            <a:endParaRPr lang="hu-HU" dirty="0"/>
          </a:p>
          <a:p>
            <a:pPr lvl="1"/>
            <a:r>
              <a:rPr lang="hu-HU" dirty="0" smtClean="0"/>
              <a:t>Beállítható, hogy eléréskor és/vagy módosításkor </a:t>
            </a:r>
            <a:endParaRPr lang="hu-HU" dirty="0"/>
          </a:p>
          <a:p>
            <a:r>
              <a:rPr lang="hu-HU" dirty="0" err="1" smtClean="0"/>
              <a:t>Exception</a:t>
            </a:r>
            <a:r>
              <a:rPr lang="hu-HU" dirty="0" smtClean="0"/>
              <a:t> </a:t>
            </a:r>
            <a:r>
              <a:rPr lang="hu-HU" dirty="0" err="1" smtClean="0"/>
              <a:t>breakpoint</a:t>
            </a:r>
            <a:endParaRPr lang="hu-HU" dirty="0" smtClean="0"/>
          </a:p>
          <a:p>
            <a:pPr lvl="1"/>
            <a:endParaRPr lang="hu-HU" dirty="0" smtClean="0"/>
          </a:p>
          <a:p>
            <a:pPr lvl="1"/>
            <a:endParaRPr lang="hu-HU" dirty="0"/>
          </a:p>
          <a:p>
            <a:pPr lvl="1"/>
            <a:r>
              <a:rPr lang="hu-HU" dirty="0" smtClean="0"/>
              <a:t>Egy adott kivétel kiváltódásakor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849388"/>
            <a:ext cx="3773282" cy="405729"/>
          </a:xfrm>
          <a:prstGeom prst="rect">
            <a:avLst/>
          </a:prstGeom>
        </p:spPr>
      </p:pic>
      <p:pic>
        <p:nvPicPr>
          <p:cNvPr id="8" name="Picture 2" descr="Exception Breakpoi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37" y="3145532"/>
            <a:ext cx="6562725" cy="43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96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Eclipse</a:t>
            </a:r>
            <a:r>
              <a:rPr lang="hu-HU" dirty="0"/>
              <a:t> - </a:t>
            </a:r>
            <a:r>
              <a:rPr lang="hu-HU" dirty="0" err="1"/>
              <a:t>Debug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u-HU" dirty="0" smtClean="0"/>
          </a:p>
          <a:p>
            <a:r>
              <a:rPr lang="hu-HU" dirty="0" smtClean="0"/>
              <a:t>Ha aktiválódik egy </a:t>
            </a:r>
            <a:r>
              <a:rPr lang="hu-HU" dirty="0" err="1" smtClean="0"/>
              <a:t>breakpoint</a:t>
            </a:r>
            <a:r>
              <a:rPr lang="hu-HU" dirty="0" smtClean="0"/>
              <a:t>:</a:t>
            </a:r>
          </a:p>
          <a:p>
            <a:pPr lvl="1"/>
            <a:r>
              <a:rPr lang="hu-HU" dirty="0" err="1" smtClean="0"/>
              <a:t>Watch</a:t>
            </a:r>
            <a:endParaRPr lang="hu-HU" dirty="0" smtClean="0"/>
          </a:p>
          <a:p>
            <a:pPr lvl="1"/>
            <a:r>
              <a:rPr lang="hu-HU" dirty="0" err="1" smtClean="0"/>
              <a:t>Inspect</a:t>
            </a:r>
            <a:r>
              <a:rPr lang="hu-HU" dirty="0" smtClean="0"/>
              <a:t> :  </a:t>
            </a:r>
            <a:r>
              <a:rPr lang="hu-HU" dirty="0" err="1" smtClean="0"/>
              <a:t>Crt</a:t>
            </a:r>
            <a:r>
              <a:rPr lang="hu-HU" dirty="0" smtClean="0"/>
              <a:t> + Shift + I</a:t>
            </a:r>
          </a:p>
          <a:p>
            <a:pPr lvl="1"/>
            <a:r>
              <a:rPr lang="hu-HU" dirty="0" smtClean="0"/>
              <a:t>Display: </a:t>
            </a:r>
            <a:r>
              <a:rPr lang="hu-HU" dirty="0" err="1"/>
              <a:t>Crt</a:t>
            </a:r>
            <a:r>
              <a:rPr lang="hu-HU" dirty="0"/>
              <a:t> + Shift + </a:t>
            </a:r>
            <a:r>
              <a:rPr lang="hu-HU" dirty="0" smtClean="0"/>
              <a:t>D</a:t>
            </a:r>
          </a:p>
          <a:p>
            <a:pPr lvl="1"/>
            <a:r>
              <a:rPr lang="hu-HU" dirty="0" err="1" smtClean="0"/>
              <a:t>Excetute</a:t>
            </a:r>
            <a:r>
              <a:rPr lang="hu-HU" dirty="0" smtClean="0"/>
              <a:t>: </a:t>
            </a:r>
            <a:r>
              <a:rPr lang="hu-HU" dirty="0" err="1"/>
              <a:t>Crt</a:t>
            </a:r>
            <a:r>
              <a:rPr lang="hu-HU" dirty="0"/>
              <a:t> + </a:t>
            </a:r>
            <a:r>
              <a:rPr lang="hu-HU" dirty="0" smtClean="0"/>
              <a:t>U</a:t>
            </a:r>
          </a:p>
          <a:p>
            <a:pPr lvl="1"/>
            <a:r>
              <a:rPr lang="hu-HU" dirty="0" err="1" smtClean="0"/>
              <a:t>Run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line: </a:t>
            </a:r>
            <a:r>
              <a:rPr lang="hu-HU" dirty="0" err="1"/>
              <a:t>Crt</a:t>
            </a:r>
            <a:r>
              <a:rPr lang="hu-HU" dirty="0"/>
              <a:t> + </a:t>
            </a:r>
            <a:r>
              <a:rPr lang="hu-HU" dirty="0" smtClean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92662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Eclipse</a:t>
            </a:r>
            <a:r>
              <a:rPr lang="hu-HU" dirty="0"/>
              <a:t> - </a:t>
            </a:r>
            <a:r>
              <a:rPr lang="hu-HU" dirty="0" err="1"/>
              <a:t>Debug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 smtClean="0"/>
          </a:p>
          <a:p>
            <a:r>
              <a:rPr lang="hu-HU" dirty="0" smtClean="0"/>
              <a:t>Tovább lépés:</a:t>
            </a:r>
          </a:p>
          <a:p>
            <a:pPr lvl="1"/>
            <a:r>
              <a:rPr lang="hu-HU" dirty="0" err="1" smtClean="0"/>
              <a:t>Resum</a:t>
            </a:r>
            <a:r>
              <a:rPr lang="hu-HU" dirty="0" smtClean="0"/>
              <a:t>: F8	</a:t>
            </a:r>
          </a:p>
          <a:p>
            <a:pPr lvl="1"/>
            <a:r>
              <a:rPr lang="hu-HU" dirty="0" err="1" smtClean="0"/>
              <a:t>Step</a:t>
            </a:r>
            <a:r>
              <a:rPr lang="hu-HU" dirty="0" smtClean="0"/>
              <a:t> </a:t>
            </a:r>
            <a:r>
              <a:rPr lang="hu-HU" dirty="0" err="1" smtClean="0"/>
              <a:t>Return</a:t>
            </a:r>
            <a:r>
              <a:rPr lang="hu-HU" dirty="0" smtClean="0"/>
              <a:t>: F7</a:t>
            </a:r>
          </a:p>
          <a:p>
            <a:pPr lvl="1"/>
            <a:r>
              <a:rPr lang="hu-HU" dirty="0" err="1" smtClean="0"/>
              <a:t>Step</a:t>
            </a:r>
            <a:r>
              <a:rPr lang="hu-HU" dirty="0" smtClean="0"/>
              <a:t> </a:t>
            </a:r>
            <a:r>
              <a:rPr lang="hu-HU" dirty="0" err="1" smtClean="0"/>
              <a:t>Into</a:t>
            </a:r>
            <a:r>
              <a:rPr lang="hu-HU" dirty="0" smtClean="0"/>
              <a:t>: F6</a:t>
            </a:r>
          </a:p>
          <a:p>
            <a:pPr lvl="1"/>
            <a:r>
              <a:rPr lang="hu-HU" dirty="0" err="1" smtClean="0"/>
              <a:t>Step</a:t>
            </a:r>
            <a:r>
              <a:rPr lang="hu-HU" dirty="0" smtClean="0"/>
              <a:t> Over: F5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1921396"/>
            <a:ext cx="4032448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29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Eclipse</a:t>
            </a:r>
            <a:r>
              <a:rPr lang="hu-HU" dirty="0"/>
              <a:t> - </a:t>
            </a:r>
            <a:r>
              <a:rPr lang="hu-HU" dirty="0" err="1"/>
              <a:t>Debug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Debug</a:t>
            </a:r>
            <a:r>
              <a:rPr lang="hu-HU" dirty="0" smtClean="0"/>
              <a:t> </a:t>
            </a:r>
            <a:r>
              <a:rPr lang="hu-HU" dirty="0" err="1" smtClean="0"/>
              <a:t>Perspective</a:t>
            </a:r>
            <a:endParaRPr lang="hu-HU" dirty="0" smtClean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93404"/>
            <a:ext cx="2714625" cy="2352675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1993404"/>
            <a:ext cx="1227982" cy="2352675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0038" y="2005705"/>
            <a:ext cx="2529818" cy="17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68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uron Presentation Template 2011">
  <a:themeElements>
    <a:clrScheme name="Neuron">
      <a:dk1>
        <a:srgbClr val="000000"/>
      </a:dk1>
      <a:lt1>
        <a:srgbClr val="FFFFFF"/>
      </a:lt1>
      <a:dk2>
        <a:srgbClr val="048688"/>
      </a:dk2>
      <a:lt2>
        <a:srgbClr val="9FC9CA"/>
      </a:lt2>
      <a:accent1>
        <a:srgbClr val="048688"/>
      </a:accent1>
      <a:accent2>
        <a:srgbClr val="9FC9CA"/>
      </a:accent2>
      <a:accent3>
        <a:srgbClr val="333436"/>
      </a:accent3>
      <a:accent4>
        <a:srgbClr val="D9DADA"/>
      </a:accent4>
      <a:accent5>
        <a:srgbClr val="9D9E9E"/>
      </a:accent5>
      <a:accent6>
        <a:srgbClr val="333333"/>
      </a:accent6>
      <a:hlink>
        <a:srgbClr val="048688"/>
      </a:hlink>
      <a:folHlink>
        <a:srgbClr val="9FC9C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uron_Prezentáció-sablon_hu_(16-10)_2013_0220" id="{0655D321-FF3C-45CC-B6CB-3758E308B895}" vid="{804AF805-0382-4D5F-A6FE-7C1AA82521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A08ADBFDD6856F4A9C75C7A19E8E8B68" ma:contentTypeVersion="0" ma:contentTypeDescription="Új dokumentum létrehozása." ma:contentTypeScope="" ma:versionID="4dd8b60a5bbd2157c64cb02e3ac80a5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272c3706e31d85aa278778a1025862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B563A23-BB56-4346-8666-2E2D4BEB1D8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CCC4CA-4BEB-4510-824C-DF43798E36B9}">
  <ds:schemaRefs>
    <ds:schemaRef ds:uri="http://purl.org/dc/dcmitype/"/>
    <ds:schemaRef ds:uri="http://schemas.microsoft.com/office/2006/documentManagement/types"/>
    <ds:schemaRef ds:uri="http://purl.org/dc/elements/1.1/"/>
    <ds:schemaRef ds:uri="http://purl.org/dc/terms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368D4829-138B-47E7-A04A-CBA7A43AE8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Neuron_Prezentáció-sablon_hu_(16-10)_2013_0220 (2)</Template>
  <TotalTime>14862</TotalTime>
  <Words>132</Words>
  <Application>Microsoft Office PowerPoint</Application>
  <PresentationFormat>Diavetítés a képernyőre (16:10 oldalarány)</PresentationFormat>
  <Paragraphs>47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5" baseType="lpstr">
      <vt:lpstr>Arial</vt:lpstr>
      <vt:lpstr>Calibri</vt:lpstr>
      <vt:lpstr>Lucida Sans Unicode</vt:lpstr>
      <vt:lpstr>Wingdings</vt:lpstr>
      <vt:lpstr>Wingdings 3</vt:lpstr>
      <vt:lpstr>Neuron Presentation Template 2011</vt:lpstr>
      <vt:lpstr>Java oktatás</vt:lpstr>
      <vt:lpstr>Eclipse - DEbug</vt:lpstr>
      <vt:lpstr>Eclipse - DEBug</vt:lpstr>
      <vt:lpstr>Eclipse - Debug</vt:lpstr>
      <vt:lpstr>Eclipse - Debug</vt:lpstr>
      <vt:lpstr>Eclipse - Debug</vt:lpstr>
      <vt:lpstr>Eclipse - Debug</vt:lpstr>
      <vt:lpstr>Eclipse - Debug</vt:lpstr>
      <vt:lpstr>Eclipse - Debug</vt:lpstr>
    </vt:vector>
  </TitlesOfParts>
  <Company>Neuron Szoftver Kft.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Belső oktatás</dc:title>
  <dc:creator>Zelei Attila</dc:creator>
  <cp:lastModifiedBy>Zelei Attila</cp:lastModifiedBy>
  <cp:revision>50</cp:revision>
  <dcterms:created xsi:type="dcterms:W3CDTF">2015-01-23T10:54:52Z</dcterms:created>
  <dcterms:modified xsi:type="dcterms:W3CDTF">2015-06-23T18:20:28Z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0x010100A08ADBFDD6856F4A9C75C7A19E8E8B68</vt:lpwstr>
  </property>
</Properties>
</file>