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57" r:id="rId7"/>
    <p:sldId id="258" r:id="rId8"/>
    <p:sldId id="261" r:id="rId9"/>
    <p:sldId id="260" r:id="rId10"/>
    <p:sldId id="262" r:id="rId11"/>
    <p:sldId id="263" r:id="rId12"/>
    <p:sldId id="266" r:id="rId13"/>
    <p:sldId id="264" r:id="rId14"/>
    <p:sldId id="265" r:id="rId1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csütörtök, 2015. június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csütörtök, 2015. június 25.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alosztályból a szülő osztályt  a </a:t>
            </a:r>
            <a:r>
              <a:rPr lang="hu-HU" dirty="0" err="1" smtClean="0"/>
              <a:t>super</a:t>
            </a:r>
            <a:r>
              <a:rPr lang="hu-HU" dirty="0" smtClean="0"/>
              <a:t> kulcsszóval érhetjük el</a:t>
            </a:r>
          </a:p>
          <a:p>
            <a:pPr lvl="1"/>
            <a:r>
              <a:rPr lang="hu-HU" dirty="0" smtClean="0"/>
              <a:t>Konstruktor hívás</a:t>
            </a:r>
          </a:p>
          <a:p>
            <a:pPr lvl="1"/>
            <a:r>
              <a:rPr lang="hu-HU" dirty="0" smtClean="0"/>
              <a:t>Metódus hívás</a:t>
            </a:r>
          </a:p>
          <a:p>
            <a:pPr lvl="1"/>
            <a:r>
              <a:rPr lang="hu-HU" dirty="0" smtClean="0"/>
              <a:t>Mezők elérése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002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Final</a:t>
            </a:r>
            <a:r>
              <a:rPr lang="hu-HU" b="1" dirty="0"/>
              <a:t>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final</a:t>
            </a:r>
            <a:r>
              <a:rPr lang="hu-HU" dirty="0" smtClean="0"/>
              <a:t> módosítóval ellátott</a:t>
            </a:r>
            <a:r>
              <a:rPr lang="hu-HU" b="1" dirty="0"/>
              <a:t> </a:t>
            </a:r>
            <a:r>
              <a:rPr lang="hu-HU" dirty="0" smtClean="0"/>
              <a:t>osztályokat nem lehet kiterjeszteni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final</a:t>
            </a:r>
            <a:r>
              <a:rPr lang="hu-HU" dirty="0"/>
              <a:t> módosítóval </a:t>
            </a:r>
            <a:r>
              <a:rPr lang="hu-HU" dirty="0" smtClean="0"/>
              <a:t>ellátott metódusokat nem lehet felülírni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53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objektumok öröklik a szülő objektumok tulajdonságait és viselkedését</a:t>
            </a:r>
          </a:p>
          <a:p>
            <a:r>
              <a:rPr lang="hu-HU" dirty="0" smtClean="0"/>
              <a:t>Újrafelhasználhatóság</a:t>
            </a:r>
          </a:p>
          <a:p>
            <a:r>
              <a:rPr lang="hu-HU" dirty="0" smtClean="0"/>
              <a:t>Magasabb absztrakciós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71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osztály implementálhat egy vagy több interfészt</a:t>
            </a:r>
          </a:p>
          <a:p>
            <a:r>
              <a:rPr lang="hu-HU" dirty="0"/>
              <a:t>Egy osztály </a:t>
            </a:r>
            <a:r>
              <a:rPr lang="hu-HU" dirty="0" smtClean="0"/>
              <a:t>kiterjeszthet egy osztályt vagy absztrakt osztály</a:t>
            </a:r>
          </a:p>
          <a:p>
            <a:r>
              <a:rPr lang="hu-HU" dirty="0" smtClean="0"/>
              <a:t>Mindkettő egyszerre</a:t>
            </a:r>
          </a:p>
          <a:p>
            <a:r>
              <a:rPr lang="hu-HU" dirty="0" smtClean="0"/>
              <a:t>Egy interfész </a:t>
            </a:r>
            <a:r>
              <a:rPr lang="hu-HU" dirty="0"/>
              <a:t>kiterjeszthet egy vagy </a:t>
            </a:r>
            <a:r>
              <a:rPr lang="hu-HU" dirty="0" smtClean="0"/>
              <a:t>több interfészt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4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Viselkedést definiál</a:t>
            </a:r>
          </a:p>
          <a:p>
            <a:r>
              <a:rPr lang="hu-HU" dirty="0"/>
              <a:t>Az interfész önmagában nem </a:t>
            </a:r>
            <a:r>
              <a:rPr lang="hu-HU" dirty="0" err="1" smtClean="0"/>
              <a:t>példányosítható</a:t>
            </a:r>
            <a:r>
              <a:rPr lang="hu-HU" dirty="0" smtClean="0"/>
              <a:t>, egy </a:t>
            </a:r>
            <a:r>
              <a:rPr lang="hu-HU" dirty="0"/>
              <a:t>tervezési </a:t>
            </a:r>
            <a:r>
              <a:rPr lang="hu-HU" dirty="0" smtClean="0"/>
              <a:t>eszköz</a:t>
            </a:r>
          </a:p>
          <a:p>
            <a:r>
              <a:rPr lang="hu-HU" dirty="0"/>
              <a:t>Kényszeríti az osztály </a:t>
            </a:r>
            <a:r>
              <a:rPr lang="hu-HU" dirty="0" smtClean="0"/>
              <a:t>készítőjét </a:t>
            </a:r>
            <a:r>
              <a:rPr lang="hu-HU" dirty="0"/>
              <a:t>a </a:t>
            </a:r>
            <a:r>
              <a:rPr lang="hu-HU" dirty="0" smtClean="0"/>
              <a:t>megfelelő </a:t>
            </a:r>
            <a:r>
              <a:rPr lang="hu-HU" dirty="0"/>
              <a:t>elemek implementálására</a:t>
            </a:r>
          </a:p>
        </p:txBody>
      </p:sp>
    </p:spTree>
    <p:extLst>
      <p:ext uri="{BB962C8B-B14F-4D97-AF65-F5344CB8AC3E}">
        <p14:creationId xmlns:p14="http://schemas.microsoft.com/office/powerpoint/2010/main" val="35550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Közös viselkedés kiemelése</a:t>
            </a:r>
          </a:p>
          <a:p>
            <a:r>
              <a:rPr lang="hu-HU" i="1" dirty="0" err="1" smtClean="0"/>
              <a:t>Application</a:t>
            </a:r>
            <a:r>
              <a:rPr lang="hu-HU" i="1" dirty="0" smtClean="0"/>
              <a:t> </a:t>
            </a:r>
            <a:r>
              <a:rPr lang="hu-HU" i="1" dirty="0" err="1"/>
              <a:t>Programming</a:t>
            </a:r>
            <a:r>
              <a:rPr lang="hu-HU" i="1" dirty="0"/>
              <a:t> </a:t>
            </a:r>
            <a:r>
              <a:rPr lang="hu-HU" i="1" dirty="0" err="1"/>
              <a:t>Interface</a:t>
            </a:r>
            <a:r>
              <a:rPr lang="hu-HU" i="1" dirty="0"/>
              <a:t> (API</a:t>
            </a:r>
            <a:r>
              <a:rPr lang="hu-HU" i="1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008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/>
              <a:t>helyett </a:t>
            </a:r>
            <a:r>
              <a:rPr lang="hu-HU" dirty="0" err="1" smtClean="0"/>
              <a:t>interface</a:t>
            </a:r>
            <a:r>
              <a:rPr lang="hu-HU" dirty="0" smtClean="0"/>
              <a:t> kulcsszó</a:t>
            </a:r>
          </a:p>
          <a:p>
            <a:r>
              <a:rPr lang="hu-HU" dirty="0" smtClean="0"/>
              <a:t>1.8 előtt</a:t>
            </a:r>
          </a:p>
          <a:p>
            <a:pPr lvl="1"/>
            <a:r>
              <a:rPr lang="hu-HU" dirty="0" smtClean="0"/>
              <a:t>Csak metódus specifikációkat és konstansokat tartalmaz</a:t>
            </a:r>
          </a:p>
          <a:p>
            <a:r>
              <a:rPr lang="hu-HU" dirty="0" smtClean="0"/>
              <a:t>1.8-tól</a:t>
            </a:r>
          </a:p>
          <a:p>
            <a:pPr lvl="1"/>
            <a:r>
              <a:rPr lang="hu-HU" dirty="0" smtClean="0"/>
              <a:t>Statikus metódusok</a:t>
            </a:r>
          </a:p>
          <a:p>
            <a:pPr lvl="1"/>
            <a:r>
              <a:rPr lang="hu-HU" dirty="0" err="1" smtClean="0"/>
              <a:t>Default</a:t>
            </a:r>
            <a:r>
              <a:rPr lang="hu-HU" dirty="0" smtClean="0"/>
              <a:t> metódusok</a:t>
            </a:r>
          </a:p>
          <a:p>
            <a:r>
              <a:rPr lang="hu-HU" dirty="0" smtClean="0"/>
              <a:t>Minden metódus </a:t>
            </a:r>
            <a:r>
              <a:rPr lang="hu-HU" dirty="0" err="1" smtClean="0"/>
              <a:t>public</a:t>
            </a:r>
            <a:endParaRPr lang="hu-HU" dirty="0" smtClean="0"/>
          </a:p>
          <a:p>
            <a:r>
              <a:rPr lang="hu-HU" dirty="0" smtClean="0"/>
              <a:t>Minden </a:t>
            </a:r>
            <a:r>
              <a:rPr lang="hu-HU" dirty="0"/>
              <a:t>adattag </a:t>
            </a:r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/>
              <a:t>static</a:t>
            </a:r>
            <a:r>
              <a:rPr lang="hu-HU" dirty="0"/>
              <a:t>, </a:t>
            </a:r>
            <a:r>
              <a:rPr lang="hu-HU" dirty="0" smtClean="0"/>
              <a:t>és </a:t>
            </a:r>
            <a:r>
              <a:rPr lang="hu-HU" dirty="0" err="1" smtClean="0"/>
              <a:t>final</a:t>
            </a:r>
            <a:r>
              <a:rPr lang="hu-HU" dirty="0"/>
              <a:t>.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138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Interfészek változása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probléma, hogy ha egy interfész megváltoztatunk, minden implementáló osztályban el kell készíteni a megfelelő implementációt.</a:t>
            </a:r>
          </a:p>
          <a:p>
            <a:r>
              <a:rPr lang="hu-HU" dirty="0" smtClean="0"/>
              <a:t>Vagy kiterjesztjük az interfészt. Mindenkinek el kell dönteni, hogy melyik interfészt implementálja.</a:t>
            </a:r>
          </a:p>
          <a:p>
            <a:r>
              <a:rPr lang="hu-HU" dirty="0" smtClean="0"/>
              <a:t>1.8 az új metódushoz adunk egy </a:t>
            </a:r>
            <a:r>
              <a:rPr lang="hu-HU" b="1" dirty="0" err="1" smtClean="0"/>
              <a:t>default</a:t>
            </a:r>
            <a:r>
              <a:rPr lang="hu-HU" dirty="0" smtClean="0"/>
              <a:t> implementációt.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122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</a:t>
            </a:r>
            <a:r>
              <a:rPr lang="hu-HU" dirty="0"/>
              <a:t>osztály az </a:t>
            </a:r>
            <a:r>
              <a:rPr lang="hu-HU" b="1" dirty="0" err="1"/>
              <a:t>extends</a:t>
            </a:r>
            <a:r>
              <a:rPr lang="hu-HU" dirty="0"/>
              <a:t> </a:t>
            </a:r>
            <a:r>
              <a:rPr lang="hu-HU" dirty="0" smtClean="0"/>
              <a:t>kulcsszóval kiterjeszthet egy másik osztályt</a:t>
            </a:r>
          </a:p>
          <a:p>
            <a:r>
              <a:rPr lang="hu-HU" dirty="0" smtClean="0"/>
              <a:t>Az alosztály örökli a szülő osztály </a:t>
            </a:r>
            <a:r>
              <a:rPr lang="hu-HU" dirty="0"/>
              <a:t>nem </a:t>
            </a:r>
            <a:r>
              <a:rPr lang="hu-HU" dirty="0" err="1" smtClean="0"/>
              <a:t>private</a:t>
            </a:r>
            <a:r>
              <a:rPr lang="hu-HU" dirty="0" smtClean="0"/>
              <a:t> adattagjait és </a:t>
            </a:r>
            <a:r>
              <a:rPr lang="hu-HU" dirty="0" smtClean="0"/>
              <a:t>metódusait</a:t>
            </a:r>
          </a:p>
          <a:p>
            <a:r>
              <a:rPr lang="hu-HU" dirty="0" smtClean="0"/>
              <a:t>Az alosztály felülírhatja a szülő osztály nem </a:t>
            </a:r>
            <a:r>
              <a:rPr lang="hu-HU" dirty="0"/>
              <a:t>statikus és nem 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smtClean="0"/>
              <a:t>metódusait </a:t>
            </a:r>
          </a:p>
          <a:p>
            <a:pPr lvl="1"/>
            <a:r>
              <a:rPr lang="hu-HU" dirty="0" smtClean="0"/>
              <a:t>Megváltoztathatja a láthatósági szintjüket, de csak tágabbra </a:t>
            </a:r>
            <a:endParaRPr lang="hu-HU" dirty="0" smtClean="0"/>
          </a:p>
          <a:p>
            <a:r>
              <a:rPr lang="hu-HU" dirty="0" smtClean="0"/>
              <a:t>Az alosztály elrejtheti a szülő osztály mezőit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5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Abstract</a:t>
            </a:r>
            <a:r>
              <a:rPr lang="hu-HU" dirty="0" smtClean="0"/>
              <a:t> osztály</a:t>
            </a:r>
            <a:r>
              <a:rPr lang="hu-HU" i="1" dirty="0"/>
              <a:t> 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osztályok amiket arra szántak, hogy kiterjesszék őket, de tartalmaznak implementációt</a:t>
            </a:r>
          </a:p>
          <a:p>
            <a:r>
              <a:rPr lang="hu-HU" dirty="0" smtClean="0"/>
              <a:t>Azokat a modusokat melyeket a leszármazott objektumnak kell implementálni az interfészhez hasonlóan </a:t>
            </a:r>
            <a:r>
              <a:rPr lang="hu-HU" dirty="0" err="1" smtClean="0"/>
              <a:t>abstract</a:t>
            </a:r>
            <a:r>
              <a:rPr lang="hu-HU" dirty="0" smtClean="0"/>
              <a:t> módosítóval kell ellátni,de nem kötelezően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800018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19087</TotalTime>
  <Words>251</Words>
  <Application>Microsoft Office PowerPoint</Application>
  <PresentationFormat>Diavetítés a képernyőre (16:10 oldalarány)</PresentationFormat>
  <Paragraphs>48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Öröklődés</vt:lpstr>
      <vt:lpstr>Öröklődés</vt:lpstr>
      <vt:lpstr>Interface</vt:lpstr>
      <vt:lpstr>Interface</vt:lpstr>
      <vt:lpstr>Interface</vt:lpstr>
      <vt:lpstr>Interfészek változása</vt:lpstr>
      <vt:lpstr>Öröklődés</vt:lpstr>
      <vt:lpstr>Abstract osztály </vt:lpstr>
      <vt:lpstr>super</vt:lpstr>
      <vt:lpstr>Final 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122</cp:revision>
  <dcterms:created xsi:type="dcterms:W3CDTF">2015-01-23T10:54:52Z</dcterms:created>
  <dcterms:modified xsi:type="dcterms:W3CDTF">2015-06-25T21:07:37Z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