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 -</a:t>
            </a:r>
            <a:r>
              <a:rPr lang="hu-HU" b="1" dirty="0"/>
              <a:t> </a:t>
            </a:r>
            <a:r>
              <a:rPr lang="hu-HU" dirty="0" err="1"/>
              <a:t>Annotations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Annotációk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programszöveg elemeihez rendelhető </a:t>
            </a:r>
            <a:r>
              <a:rPr lang="hu-HU" dirty="0" err="1"/>
              <a:t>metainformáció</a:t>
            </a:r>
            <a:r>
              <a:rPr lang="hu-HU" dirty="0"/>
              <a:t> mely átvihető futási </a:t>
            </a:r>
            <a:r>
              <a:rPr lang="hu-HU" dirty="0" smtClean="0"/>
              <a:t>időbe.</a:t>
            </a:r>
          </a:p>
          <a:p>
            <a:r>
              <a:rPr lang="hu-HU" dirty="0" smtClean="0"/>
              <a:t>Plusz </a:t>
            </a:r>
            <a:r>
              <a:rPr lang="hu-HU" dirty="0"/>
              <a:t>információt hordoznak, amely felhasználható a Java fordító, a JVM és más speciális eszközök által </a:t>
            </a:r>
            <a:r>
              <a:rPr lang="hu-HU" dirty="0" smtClean="0"/>
              <a:t>egyaránt.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2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Használatuk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Információ a fordító számára</a:t>
            </a:r>
            <a:r>
              <a:rPr lang="en-US" dirty="0"/>
              <a:t> </a:t>
            </a:r>
            <a:endParaRPr lang="hu-HU" dirty="0" smtClean="0"/>
          </a:p>
          <a:p>
            <a:pPr lvl="1"/>
            <a:r>
              <a:rPr lang="hu-HU" dirty="0" err="1" smtClean="0"/>
              <a:t>Warningok</a:t>
            </a:r>
            <a:r>
              <a:rPr lang="hu-HU" dirty="0" smtClean="0"/>
              <a:t> kezelése</a:t>
            </a:r>
          </a:p>
          <a:p>
            <a:r>
              <a:rPr lang="hu-HU" dirty="0" smtClean="0"/>
              <a:t>Fordítási idejű feldolgozás</a:t>
            </a:r>
          </a:p>
          <a:p>
            <a:pPr lvl="1"/>
            <a:r>
              <a:rPr lang="hu-HU" dirty="0" smtClean="0"/>
              <a:t>Osztályokat vagy egyéb fájlokat generálnak</a:t>
            </a:r>
            <a:r>
              <a:rPr lang="en-US" dirty="0"/>
              <a:t> </a:t>
            </a:r>
            <a:endParaRPr lang="hu-HU" dirty="0" smtClean="0"/>
          </a:p>
          <a:p>
            <a:r>
              <a:rPr lang="hu-HU" dirty="0" smtClean="0"/>
              <a:t>Futásidejű feldolgozás</a:t>
            </a:r>
            <a:endParaRPr lang="hu-HU" dirty="0"/>
          </a:p>
          <a:p>
            <a:pPr lvl="1"/>
            <a:r>
              <a:rPr lang="hu-HU" dirty="0" smtClean="0"/>
              <a:t>Befolyásolják a futásidejű működést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56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deklaráció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@</a:t>
            </a:r>
            <a:r>
              <a:rPr lang="hu-HU" dirty="0" err="1" smtClean="0"/>
              <a:t>interface</a:t>
            </a:r>
            <a:endParaRPr lang="hu-HU" dirty="0" smtClean="0"/>
          </a:p>
          <a:p>
            <a:r>
              <a:rPr lang="hu-HU" dirty="0" smtClean="0"/>
              <a:t>Elemeit paraméter nélküli metódusként kell deklarálni</a:t>
            </a:r>
          </a:p>
          <a:p>
            <a:r>
              <a:rPr lang="hu-HU" dirty="0" smtClean="0"/>
              <a:t>Rendelkezhetnek </a:t>
            </a:r>
            <a:r>
              <a:rPr lang="hu-HU" dirty="0" err="1" smtClean="0"/>
              <a:t>default</a:t>
            </a:r>
            <a:r>
              <a:rPr lang="hu-HU" dirty="0" smtClean="0"/>
              <a:t> értékkel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39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dirty="0" err="1"/>
              <a:t>meta-annotations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Annotációkkal definiálhatóak az annotációk tulajdonságai</a:t>
            </a:r>
          </a:p>
          <a:p>
            <a:r>
              <a:rPr lang="en-US" dirty="0" smtClean="0"/>
              <a:t>@Retention</a:t>
            </a:r>
            <a:r>
              <a:rPr lang="hu-HU" dirty="0" smtClean="0"/>
              <a:t>, az annotáció tárolását definiálja</a:t>
            </a:r>
          </a:p>
          <a:p>
            <a:pPr lvl="1"/>
            <a:r>
              <a:rPr lang="en-US" dirty="0" err="1" smtClean="0"/>
              <a:t>RetentionPolicy.SOURCE</a:t>
            </a:r>
            <a:r>
              <a:rPr lang="en-US" dirty="0" smtClean="0"/>
              <a:t> </a:t>
            </a:r>
            <a:endParaRPr lang="hu-HU" dirty="0" smtClean="0"/>
          </a:p>
          <a:p>
            <a:pPr lvl="2"/>
            <a:r>
              <a:rPr lang="hu-HU" dirty="0" smtClean="0"/>
              <a:t>A fordító törli </a:t>
            </a:r>
            <a:endParaRPr lang="hu-HU" dirty="0"/>
          </a:p>
          <a:p>
            <a:pPr lvl="1"/>
            <a:r>
              <a:rPr lang="hu-HU" dirty="0" smtClean="0"/>
              <a:t>R</a:t>
            </a:r>
            <a:r>
              <a:rPr lang="en-US" dirty="0" err="1" smtClean="0"/>
              <a:t>etentionPolicy.CLASS</a:t>
            </a:r>
            <a:r>
              <a:rPr lang="en-US" dirty="0" smtClean="0"/>
              <a:t> </a:t>
            </a:r>
            <a:endParaRPr lang="hu-HU" dirty="0" smtClean="0"/>
          </a:p>
          <a:p>
            <a:pPr lvl="2"/>
            <a:r>
              <a:rPr lang="en-US" dirty="0" smtClean="0"/>
              <a:t> </a:t>
            </a:r>
            <a:r>
              <a:rPr lang="hu-HU" dirty="0" smtClean="0"/>
              <a:t>A </a:t>
            </a:r>
            <a:r>
              <a:rPr lang="hu-HU" dirty="0" err="1" smtClean="0"/>
              <a:t>class</a:t>
            </a:r>
            <a:r>
              <a:rPr lang="hu-HU" dirty="0" smtClean="0"/>
              <a:t> tartalmazza, de futásidőben nem látszik</a:t>
            </a:r>
          </a:p>
          <a:p>
            <a:pPr lvl="1"/>
            <a:r>
              <a:rPr lang="en-US" dirty="0" err="1" smtClean="0"/>
              <a:t>RetentionPolicy.RUNTIME</a:t>
            </a:r>
            <a:r>
              <a:rPr lang="en-US" dirty="0" smtClean="0"/>
              <a:t> </a:t>
            </a:r>
            <a:endParaRPr lang="hu-HU" dirty="0" smtClean="0"/>
          </a:p>
          <a:p>
            <a:pPr lvl="2"/>
            <a:r>
              <a:rPr lang="hu-HU" dirty="0" smtClean="0"/>
              <a:t>Futásidőben s elérhető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55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dirty="0" err="1"/>
              <a:t>meta-annotations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smtClean="0"/>
              <a:t>Target</a:t>
            </a:r>
            <a:r>
              <a:rPr lang="hu-HU" dirty="0" smtClean="0"/>
              <a:t>, az annotáció elhelyezkedését definiálja</a:t>
            </a:r>
            <a:endParaRPr lang="en-US" dirty="0"/>
          </a:p>
          <a:p>
            <a:pPr lvl="1"/>
            <a:r>
              <a:rPr lang="en-US" dirty="0" err="1"/>
              <a:t>ElementType.ANNOTATION_TYPE</a:t>
            </a:r>
            <a:r>
              <a:rPr lang="en-US" dirty="0"/>
              <a:t> </a:t>
            </a:r>
            <a:endParaRPr lang="hu-HU" dirty="0" smtClean="0"/>
          </a:p>
          <a:p>
            <a:pPr lvl="1"/>
            <a:r>
              <a:rPr lang="en-US" dirty="0" err="1" smtClean="0"/>
              <a:t>ElementType.CONSTRUCTOR</a:t>
            </a:r>
            <a:endParaRPr lang="hu-HU" dirty="0" smtClean="0"/>
          </a:p>
          <a:p>
            <a:pPr lvl="1"/>
            <a:r>
              <a:rPr lang="en-US" dirty="0" err="1" smtClean="0"/>
              <a:t>ElementType.FIELD</a:t>
            </a:r>
            <a:r>
              <a:rPr lang="en-US" dirty="0" smtClean="0"/>
              <a:t> </a:t>
            </a:r>
            <a:endParaRPr lang="hu-HU" dirty="0" smtClean="0"/>
          </a:p>
          <a:p>
            <a:pPr lvl="1"/>
            <a:r>
              <a:rPr lang="en-US" dirty="0" err="1" smtClean="0"/>
              <a:t>ElementType.LOCAL_VARIABLE</a:t>
            </a:r>
            <a:r>
              <a:rPr lang="en-US" dirty="0" smtClean="0"/>
              <a:t> </a:t>
            </a:r>
            <a:endParaRPr lang="hu-HU" dirty="0" smtClean="0"/>
          </a:p>
          <a:p>
            <a:pPr lvl="1"/>
            <a:r>
              <a:rPr lang="en-US" dirty="0" err="1" smtClean="0"/>
              <a:t>ElementType.METHOD</a:t>
            </a:r>
            <a:endParaRPr lang="en-US" dirty="0"/>
          </a:p>
          <a:p>
            <a:pPr lvl="1"/>
            <a:r>
              <a:rPr lang="en-US" dirty="0" err="1" smtClean="0"/>
              <a:t>ElementType.PACKAGE</a:t>
            </a:r>
            <a:endParaRPr lang="en-US" dirty="0"/>
          </a:p>
          <a:p>
            <a:pPr lvl="1"/>
            <a:r>
              <a:rPr lang="en-US" dirty="0" err="1" smtClean="0"/>
              <a:t>ElementType.PARAMETER</a:t>
            </a:r>
            <a:endParaRPr lang="en-US" dirty="0"/>
          </a:p>
          <a:p>
            <a:pPr lvl="1"/>
            <a:r>
              <a:rPr lang="en-US" dirty="0" err="1" smtClean="0"/>
              <a:t>ElementType.TYPE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03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dirty="0" err="1"/>
              <a:t>meta-annotations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@</a:t>
            </a:r>
            <a:r>
              <a:rPr lang="hu-HU" dirty="0" err="1" smtClean="0"/>
              <a:t>Documented</a:t>
            </a:r>
            <a:endParaRPr lang="hu-HU" dirty="0" smtClean="0"/>
          </a:p>
          <a:p>
            <a:pPr lvl="1"/>
            <a:r>
              <a:rPr lang="hu-HU" dirty="0" smtClean="0"/>
              <a:t>Szerepeljen a </a:t>
            </a:r>
            <a:r>
              <a:rPr lang="hu-HU" dirty="0" err="1" smtClean="0"/>
              <a:t>Javadoc-ban</a:t>
            </a:r>
            <a:endParaRPr lang="hu-HU" dirty="0" smtClean="0"/>
          </a:p>
          <a:p>
            <a:r>
              <a:rPr lang="hu-HU" dirty="0"/>
              <a:t>@</a:t>
            </a:r>
            <a:r>
              <a:rPr lang="hu-HU" dirty="0" err="1" smtClean="0"/>
              <a:t>Inherited</a:t>
            </a:r>
            <a:endParaRPr lang="hu-HU" dirty="0" smtClean="0"/>
          </a:p>
          <a:p>
            <a:pPr lvl="1"/>
            <a:r>
              <a:rPr lang="hu-HU" dirty="0" smtClean="0"/>
              <a:t>Öröklődjön az annotáció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31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Beépített Annotációk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@</a:t>
            </a:r>
            <a:r>
              <a:rPr lang="hu-HU" dirty="0" err="1" smtClean="0"/>
              <a:t>Deprecated</a:t>
            </a:r>
            <a:endParaRPr lang="hu-HU" dirty="0" smtClean="0"/>
          </a:p>
          <a:p>
            <a:r>
              <a:rPr lang="hu-HU" dirty="0"/>
              <a:t>@</a:t>
            </a:r>
            <a:r>
              <a:rPr lang="hu-HU" dirty="0" err="1" smtClean="0"/>
              <a:t>Override</a:t>
            </a:r>
            <a:endParaRPr lang="hu-HU" dirty="0" smtClean="0"/>
          </a:p>
          <a:p>
            <a:r>
              <a:rPr lang="hu-HU" dirty="0"/>
              <a:t>@</a:t>
            </a:r>
            <a:r>
              <a:rPr lang="hu-HU" dirty="0" err="1" smtClean="0"/>
              <a:t>SuppressWarnings</a:t>
            </a:r>
            <a:endParaRPr lang="hu-HU" dirty="0" smtClean="0"/>
          </a:p>
          <a:p>
            <a:r>
              <a:rPr lang="hu-HU" dirty="0"/>
              <a:t>@</a:t>
            </a:r>
            <a:r>
              <a:rPr lang="hu-HU" dirty="0" err="1"/>
              <a:t>SafeVarargs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10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22436</TotalTime>
  <Words>118</Words>
  <Application>Microsoft Office PowerPoint</Application>
  <PresentationFormat>Diavetítés a képernyőre (16:10 oldalarány)</PresentationFormat>
  <Paragraphs>45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Annotációk </vt:lpstr>
      <vt:lpstr>Használatuk</vt:lpstr>
      <vt:lpstr>deklaráció</vt:lpstr>
      <vt:lpstr> meta-annotations</vt:lpstr>
      <vt:lpstr> meta-annotations</vt:lpstr>
      <vt:lpstr> meta-annotations</vt:lpstr>
      <vt:lpstr>Beépített Annotációk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148</cp:revision>
  <dcterms:created xsi:type="dcterms:W3CDTF">2015-01-23T10:54:52Z</dcterms:created>
  <dcterms:modified xsi:type="dcterms:W3CDTF">2015-06-28T15:40:12Z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