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szombat, 2015. június 27.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 -</a:t>
            </a:r>
            <a:r>
              <a:rPr lang="hu-HU" b="1" dirty="0"/>
              <a:t> </a:t>
            </a:r>
            <a:r>
              <a:rPr lang="hu-HU" dirty="0" err="1" smtClean="0"/>
              <a:t>Generics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Helyettesítő </a:t>
            </a:r>
            <a:r>
              <a:rPr lang="hu-HU" dirty="0" smtClean="0"/>
              <a:t>karakterek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Megszorítás</a:t>
            </a:r>
          </a:p>
          <a:p>
            <a:pPr lvl="1"/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 smtClean="0"/>
              <a:t>process</a:t>
            </a:r>
            <a:r>
              <a:rPr lang="hu-HU" dirty="0" smtClean="0"/>
              <a:t>(List</a:t>
            </a:r>
            <a:r>
              <a:rPr lang="hu-HU" dirty="0"/>
              <a:t>&lt;? </a:t>
            </a:r>
            <a:r>
              <a:rPr lang="hu-HU" dirty="0" err="1"/>
              <a:t>extends</a:t>
            </a:r>
            <a:r>
              <a:rPr lang="hu-HU" dirty="0"/>
              <a:t> </a:t>
            </a:r>
            <a:r>
              <a:rPr lang="hu-HU" dirty="0" err="1"/>
              <a:t>Comparable</a:t>
            </a:r>
            <a:r>
              <a:rPr lang="hu-HU" dirty="0"/>
              <a:t>&lt;?&gt;&gt; </a:t>
            </a:r>
            <a:r>
              <a:rPr lang="hu-HU" dirty="0" err="1"/>
              <a:t>list</a:t>
            </a:r>
            <a:r>
              <a:rPr lang="hu-HU" dirty="0" smtClean="0"/>
              <a:t>)</a:t>
            </a:r>
          </a:p>
          <a:p>
            <a:r>
              <a:rPr lang="hu-HU" dirty="0" smtClean="0"/>
              <a:t>Megszorítás nélkül</a:t>
            </a:r>
          </a:p>
          <a:p>
            <a:pPr lvl="1"/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(List</a:t>
            </a:r>
            <a:r>
              <a:rPr lang="hu-HU" dirty="0" smtClean="0"/>
              <a:t>&lt;?&gt; </a:t>
            </a:r>
            <a:r>
              <a:rPr lang="hu-HU" dirty="0" err="1" smtClean="0"/>
              <a:t>list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Alulról határolt</a:t>
            </a:r>
          </a:p>
          <a:p>
            <a:pPr lvl="1"/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(List&lt;? </a:t>
            </a:r>
            <a:r>
              <a:rPr lang="hu-HU" dirty="0" err="1"/>
              <a:t>super</a:t>
            </a:r>
            <a:r>
              <a:rPr lang="hu-HU" dirty="0"/>
              <a:t> Integer&gt; </a:t>
            </a:r>
            <a:r>
              <a:rPr lang="hu-HU" dirty="0" err="1"/>
              <a:t>list</a:t>
            </a:r>
            <a:r>
              <a:rPr lang="hu-HU" dirty="0"/>
              <a:t>)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08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Helyettesítő karakterek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61" y="1489348"/>
            <a:ext cx="5555877" cy="32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Osztályokkal vagy interfészekkel paraméterezhető osztályok, interfészek vagy metódusok.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25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generikus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Erősebb </a:t>
            </a:r>
            <a:r>
              <a:rPr lang="hu-HU" dirty="0" smtClean="0"/>
              <a:t>típus </a:t>
            </a:r>
            <a:r>
              <a:rPr lang="hu-HU" dirty="0"/>
              <a:t>ellenőrzések </a:t>
            </a:r>
            <a:r>
              <a:rPr lang="hu-HU" dirty="0" smtClean="0"/>
              <a:t>fordításidőben</a:t>
            </a:r>
          </a:p>
          <a:p>
            <a:r>
              <a:rPr lang="hu-HU" dirty="0" smtClean="0"/>
              <a:t>A kosztolások kiküszöbölése</a:t>
            </a:r>
          </a:p>
          <a:p>
            <a:r>
              <a:rPr lang="hu-HU" dirty="0" smtClean="0"/>
              <a:t>Generikus algoritmusok implementálása</a:t>
            </a:r>
          </a:p>
          <a:p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22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Deklaráció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&lt;T1, T2, ..., </a:t>
            </a:r>
            <a:r>
              <a:rPr lang="hu-HU" dirty="0" err="1"/>
              <a:t>Tn</a:t>
            </a:r>
            <a:r>
              <a:rPr lang="hu-HU" dirty="0"/>
              <a:t>&gt; { /* ... */ </a:t>
            </a:r>
            <a:r>
              <a:rPr lang="hu-HU" dirty="0" smtClean="0"/>
              <a:t>}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err="1" smtClean="0"/>
              <a:t>Box</a:t>
            </a:r>
            <a:r>
              <a:rPr lang="hu-HU" dirty="0" smtClean="0"/>
              <a:t>&lt;Integer</a:t>
            </a:r>
            <a:r>
              <a:rPr lang="hu-HU" dirty="0"/>
              <a:t>&gt; </a:t>
            </a:r>
            <a:r>
              <a:rPr lang="hu-HU" dirty="0" err="1"/>
              <a:t>integerBox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&lt;</a:t>
            </a:r>
            <a:r>
              <a:rPr lang="hu-HU" dirty="0" err="1"/>
              <a:t>Integer</a:t>
            </a:r>
            <a:r>
              <a:rPr lang="hu-HU" dirty="0" smtClean="0"/>
              <a:t>&gt;();</a:t>
            </a:r>
          </a:p>
          <a:p>
            <a:r>
              <a:rPr lang="hu-HU" dirty="0" err="1"/>
              <a:t>Box</a:t>
            </a:r>
            <a:r>
              <a:rPr lang="hu-HU" dirty="0"/>
              <a:t>&lt;Integer&gt; </a:t>
            </a:r>
            <a:r>
              <a:rPr lang="hu-HU" dirty="0" err="1"/>
              <a:t>integerBox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&lt;&gt;();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897611" y="1849388"/>
            <a:ext cx="8229600" cy="16065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public class Box&lt;T&gt; {</a:t>
            </a:r>
          </a:p>
          <a:p>
            <a:pPr marL="0" indent="0">
              <a:buNone/>
            </a:pPr>
            <a:r>
              <a:rPr lang="en-US" sz="1200" dirty="0"/>
              <a:t>    // T stands for "Type"</a:t>
            </a:r>
          </a:p>
          <a:p>
            <a:pPr marL="0" indent="0">
              <a:buNone/>
            </a:pPr>
            <a:r>
              <a:rPr lang="en-US" sz="1200" dirty="0"/>
              <a:t>    private T </a:t>
            </a:r>
            <a:r>
              <a:rPr lang="en-US" sz="1200" dirty="0" err="1"/>
              <a:t>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public void set(T t) { this.t = t; }</a:t>
            </a:r>
          </a:p>
          <a:p>
            <a:pPr marL="0" indent="0">
              <a:buNone/>
            </a:pPr>
            <a:r>
              <a:rPr lang="en-US" sz="1200" dirty="0"/>
              <a:t>    public T get() { return t; }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02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Naming</a:t>
            </a:r>
            <a:r>
              <a:rPr lang="hu-HU" dirty="0"/>
              <a:t> </a:t>
            </a:r>
            <a:r>
              <a:rPr lang="hu-HU" dirty="0" err="1"/>
              <a:t>Conventions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- </a:t>
            </a:r>
            <a:r>
              <a:rPr lang="en-US" dirty="0" smtClean="0"/>
              <a:t>Element</a:t>
            </a:r>
            <a:endParaRPr lang="en-US" dirty="0"/>
          </a:p>
          <a:p>
            <a:r>
              <a:rPr lang="en-US" dirty="0"/>
              <a:t>K - Key</a:t>
            </a:r>
          </a:p>
          <a:p>
            <a:r>
              <a:rPr lang="en-US" dirty="0"/>
              <a:t>N - Number</a:t>
            </a:r>
          </a:p>
          <a:p>
            <a:r>
              <a:rPr lang="en-US" dirty="0"/>
              <a:t>T - Type</a:t>
            </a:r>
          </a:p>
          <a:p>
            <a:r>
              <a:rPr lang="en-US" dirty="0"/>
              <a:t>V - Value</a:t>
            </a:r>
          </a:p>
          <a:p>
            <a:r>
              <a:rPr lang="en-US" dirty="0"/>
              <a:t>S,U,V etc. - 2nd, 3rd, 4th types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52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Raw</a:t>
            </a:r>
            <a:r>
              <a:rPr lang="hu-HU" dirty="0"/>
              <a:t> </a:t>
            </a:r>
            <a:r>
              <a:rPr lang="hu-HU" dirty="0" err="1" smtClean="0"/>
              <a:t>Types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»"/>
            </a:pPr>
            <a:r>
              <a:rPr lang="hu-HU" sz="2400" dirty="0" err="1"/>
              <a:t>Warning</a:t>
            </a:r>
            <a:endParaRPr lang="hu-HU" sz="2400" dirty="0"/>
          </a:p>
          <a:p>
            <a:r>
              <a:rPr lang="hu-HU" dirty="0" err="1" smtClean="0"/>
              <a:t>Box</a:t>
            </a:r>
            <a:r>
              <a:rPr lang="hu-HU" dirty="0" smtClean="0"/>
              <a:t> </a:t>
            </a:r>
            <a:r>
              <a:rPr lang="hu-HU" dirty="0" err="1"/>
              <a:t>rawBox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 smtClean="0"/>
              <a:t>();</a:t>
            </a:r>
          </a:p>
          <a:p>
            <a:r>
              <a:rPr lang="hu-HU" dirty="0" err="1"/>
              <a:t>Box</a:t>
            </a:r>
            <a:r>
              <a:rPr lang="hu-HU" dirty="0"/>
              <a:t>&lt;Integer&gt; </a:t>
            </a:r>
            <a:r>
              <a:rPr lang="hu-HU" dirty="0" err="1"/>
              <a:t>intBox</a:t>
            </a:r>
            <a:r>
              <a:rPr lang="hu-HU" dirty="0"/>
              <a:t> = </a:t>
            </a:r>
            <a:r>
              <a:rPr lang="hu-HU" dirty="0" err="1"/>
              <a:t>rawBox</a:t>
            </a:r>
            <a:r>
              <a:rPr lang="hu-HU" dirty="0" smtClean="0"/>
              <a:t>;</a:t>
            </a:r>
          </a:p>
          <a:p>
            <a:r>
              <a:rPr lang="hu-HU" dirty="0" err="1"/>
              <a:t>Box</a:t>
            </a:r>
            <a:r>
              <a:rPr lang="hu-HU" dirty="0"/>
              <a:t>&lt;</a:t>
            </a:r>
            <a:r>
              <a:rPr lang="hu-HU" dirty="0" err="1"/>
              <a:t>String</a:t>
            </a:r>
            <a:r>
              <a:rPr lang="hu-HU" dirty="0"/>
              <a:t>&gt; </a:t>
            </a:r>
            <a:r>
              <a:rPr lang="hu-HU" dirty="0" err="1"/>
              <a:t>stringBox</a:t>
            </a:r>
            <a:r>
              <a:rPr lang="hu-HU" dirty="0"/>
              <a:t> =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&lt;&gt;();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Box</a:t>
            </a:r>
            <a:r>
              <a:rPr lang="hu-HU" dirty="0" smtClean="0"/>
              <a:t> </a:t>
            </a:r>
            <a:r>
              <a:rPr lang="hu-HU" dirty="0" err="1"/>
              <a:t>rawBox</a:t>
            </a:r>
            <a:r>
              <a:rPr lang="hu-HU" dirty="0"/>
              <a:t> = </a:t>
            </a:r>
            <a:r>
              <a:rPr lang="hu-HU" dirty="0" err="1"/>
              <a:t>stringBox</a:t>
            </a:r>
            <a:r>
              <a:rPr lang="hu-HU" dirty="0"/>
              <a:t>;</a:t>
            </a:r>
          </a:p>
          <a:p>
            <a:pPr marL="0" indent="0">
              <a:buNone/>
            </a:pPr>
            <a:r>
              <a:rPr lang="hu-HU" dirty="0" smtClean="0"/>
              <a:t>    </a:t>
            </a:r>
            <a:r>
              <a:rPr lang="hu-HU" dirty="0" err="1" smtClean="0"/>
              <a:t>rawBox.set</a:t>
            </a:r>
            <a:r>
              <a:rPr lang="hu-HU" dirty="0" smtClean="0"/>
              <a:t>(8</a:t>
            </a:r>
            <a:r>
              <a:rPr lang="hu-HU" dirty="0"/>
              <a:t>);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2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Generikus metódus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Nemcsak generikus osztályban</a:t>
            </a:r>
          </a:p>
          <a:p>
            <a:r>
              <a:rPr lang="hu-HU" dirty="0" smtClean="0"/>
              <a:t>Az osztály paraméter csak az adott metóduson belül látszik</a:t>
            </a:r>
          </a:p>
          <a:p>
            <a:r>
              <a:rPr lang="fr-FR" dirty="0"/>
              <a:t>public static &lt;T&gt; void print(T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88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Típus korlátozás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public static &lt;T extends Serializable&gt; void print(T t</a:t>
            </a:r>
            <a:r>
              <a:rPr lang="fr-FR" dirty="0" smtClean="0"/>
              <a:t>)</a:t>
            </a:r>
            <a:endParaRPr lang="hu-HU" dirty="0" smtClean="0"/>
          </a:p>
          <a:p>
            <a:r>
              <a:rPr lang="fr-FR" dirty="0"/>
              <a:t>public static &lt;T extends Serializable &amp; Comparable&gt; void print(T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00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Öröklődés</a:t>
            </a:r>
            <a:endParaRPr lang="hu-HU" dirty="0"/>
          </a:p>
        </p:txBody>
      </p:sp>
      <p:pic>
        <p:nvPicPr>
          <p:cNvPr id="6146" name="Picture 2" descr="diagram showing that Box&lt;Integer&gt; is not a subtype of Box&lt;Number&g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13" y="1185015"/>
            <a:ext cx="5642173" cy="37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3CCC4CA-4BEB-4510-824C-DF43798E36B9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22734</TotalTime>
  <Words>240</Words>
  <Application>Microsoft Office PowerPoint</Application>
  <PresentationFormat>Diavetítés a képernyőre (16:10 oldalarány)</PresentationFormat>
  <Paragraphs>53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Lucida Sans Unicode</vt:lpstr>
      <vt:lpstr>Wingdings</vt:lpstr>
      <vt:lpstr>Wingdings 3</vt:lpstr>
      <vt:lpstr>Neuron Presentation Template 2011</vt:lpstr>
      <vt:lpstr>Java oktatás</vt:lpstr>
      <vt:lpstr>generikus</vt:lpstr>
      <vt:lpstr>generikus</vt:lpstr>
      <vt:lpstr>Deklaráció</vt:lpstr>
      <vt:lpstr>Naming Conventions</vt:lpstr>
      <vt:lpstr>Raw Types</vt:lpstr>
      <vt:lpstr>Generikus metódus</vt:lpstr>
      <vt:lpstr>Típus korlátozás</vt:lpstr>
      <vt:lpstr>Öröklődés</vt:lpstr>
      <vt:lpstr>Helyettesítő karakterek</vt:lpstr>
      <vt:lpstr>Helyettesítő karakterek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165</cp:revision>
  <dcterms:created xsi:type="dcterms:W3CDTF">2015-01-23T10:54:52Z</dcterms:created>
  <dcterms:modified xsi:type="dcterms:W3CDTF">2015-06-28T20:38:08Z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