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 -</a:t>
            </a:r>
            <a:r>
              <a:rPr lang="hu-HU" b="1" dirty="0"/>
              <a:t> </a:t>
            </a:r>
            <a:r>
              <a:rPr lang="hu-HU" dirty="0" err="1"/>
              <a:t>Exception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kivételkezelés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63" y="1417340"/>
            <a:ext cx="4757673" cy="31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kivételkezelés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808" y="1633364"/>
            <a:ext cx="5948384" cy="27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Ellenőrzött kivételek</a:t>
            </a:r>
          </a:p>
          <a:p>
            <a:pPr lvl="1"/>
            <a:r>
              <a:rPr lang="hu-HU" dirty="0" smtClean="0"/>
              <a:t>Előre látható hibák</a:t>
            </a:r>
          </a:p>
          <a:p>
            <a:r>
              <a:rPr lang="hu-HU" dirty="0" smtClean="0"/>
              <a:t>Nem ellenőrzött kivételek</a:t>
            </a:r>
          </a:p>
          <a:p>
            <a:pPr lvl="1"/>
            <a:r>
              <a:rPr lang="hu-HU" dirty="0" err="1" smtClean="0"/>
              <a:t>Error</a:t>
            </a:r>
            <a:endParaRPr lang="hu-HU" dirty="0"/>
          </a:p>
          <a:p>
            <a:pPr lvl="2"/>
            <a:r>
              <a:rPr lang="hu-HU" dirty="0" smtClean="0"/>
              <a:t>Külső rendszerből érkező hiba, nem láthatjuk előre</a:t>
            </a:r>
          </a:p>
          <a:p>
            <a:pPr lvl="1"/>
            <a:r>
              <a:rPr lang="hu-HU" dirty="0" err="1" smtClean="0"/>
              <a:t>Runtime</a:t>
            </a:r>
            <a:r>
              <a:rPr lang="hu-HU" dirty="0" smtClean="0"/>
              <a:t> </a:t>
            </a:r>
            <a:r>
              <a:rPr lang="hu-HU" dirty="0" err="1" smtClean="0"/>
              <a:t>exception</a:t>
            </a:r>
            <a:r>
              <a:rPr lang="hu-HU" dirty="0" smtClean="0"/>
              <a:t>	</a:t>
            </a:r>
          </a:p>
          <a:p>
            <a:pPr lvl="2"/>
            <a:r>
              <a:rPr lang="hu-HU" dirty="0" smtClean="0"/>
              <a:t>Belső rendszerből </a:t>
            </a:r>
            <a:r>
              <a:rPr lang="hu-HU" dirty="0"/>
              <a:t>érkező hiba, nem láthatjuk előre</a:t>
            </a:r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57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code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hu-HU" dirty="0" smtClean="0"/>
              <a:t>    </a:t>
            </a:r>
            <a:r>
              <a:rPr lang="en-US" dirty="0" smtClean="0"/>
              <a:t>catch and</a:t>
            </a:r>
            <a:r>
              <a:rPr lang="hu-HU" dirty="0" smtClean="0"/>
              <a:t>/ </a:t>
            </a:r>
            <a:r>
              <a:rPr lang="hu-HU" dirty="0" err="1" smtClean="0"/>
              <a:t>or</a:t>
            </a:r>
            <a:r>
              <a:rPr lang="en-US" dirty="0" smtClean="0"/>
              <a:t> </a:t>
            </a:r>
            <a:r>
              <a:rPr lang="en-US" dirty="0"/>
              <a:t>finally blocks . . 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7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catch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 smtClean="0"/>
              <a:t>ExceptionType</a:t>
            </a:r>
            <a:r>
              <a:rPr lang="hu-H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name) {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catch (</a:t>
            </a:r>
            <a:r>
              <a:rPr lang="en-US" dirty="0" err="1" smtClean="0"/>
              <a:t>ExceptionType</a:t>
            </a:r>
            <a:r>
              <a:rPr lang="hu-HU" dirty="0" smtClean="0"/>
              <a:t>2</a:t>
            </a:r>
            <a:r>
              <a:rPr lang="en-US" dirty="0" smtClean="0"/>
              <a:t> name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ExceptionType</a:t>
            </a:r>
            <a:r>
              <a:rPr lang="hu-HU" dirty="0"/>
              <a:t>1</a:t>
            </a:r>
            <a:r>
              <a:rPr lang="en-US" dirty="0"/>
              <a:t> </a:t>
            </a:r>
            <a:r>
              <a:rPr lang="hu-HU" dirty="0" smtClean="0"/>
              <a:t>| </a:t>
            </a:r>
            <a:r>
              <a:rPr lang="en-US" dirty="0" err="1" smtClean="0"/>
              <a:t>ExceptionType</a:t>
            </a:r>
            <a:r>
              <a:rPr lang="hu-HU" dirty="0"/>
              <a:t>2</a:t>
            </a:r>
            <a:r>
              <a:rPr lang="en-US" dirty="0"/>
              <a:t> name) 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07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try-with-resources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String </a:t>
            </a:r>
            <a:r>
              <a:rPr lang="en-US" dirty="0" err="1" smtClean="0"/>
              <a:t>readFile</a:t>
            </a:r>
            <a:r>
              <a:rPr lang="en-US" dirty="0" smtClean="0"/>
              <a:t>(String </a:t>
            </a:r>
            <a:r>
              <a:rPr lang="en-US" dirty="0"/>
              <a:t>path)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try (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dirty="0"/>
              <a:t>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(path))) </a:t>
            </a:r>
            <a:r>
              <a:rPr lang="en-US" dirty="0" smtClean="0"/>
              <a:t>{</a:t>
            </a:r>
            <a:r>
              <a:rPr lang="hu-HU" dirty="0" smtClean="0"/>
              <a:t>	</a:t>
            </a:r>
            <a:r>
              <a:rPr lang="en-US" dirty="0" smtClean="0"/>
              <a:t>return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hu-HU" dirty="0" smtClean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hu-HU" dirty="0" smtClean="0"/>
              <a:t>  </a:t>
            </a:r>
            <a:r>
              <a:rPr lang="en-US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2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throw</a:t>
            </a:r>
            <a:r>
              <a:rPr lang="hu-HU" dirty="0"/>
              <a:t> , </a:t>
            </a:r>
            <a:r>
              <a:rPr lang="hu-HU" dirty="0" err="1"/>
              <a:t>throws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throw</a:t>
            </a:r>
            <a:endParaRPr lang="hu-HU" dirty="0" smtClean="0"/>
          </a:p>
          <a:p>
            <a:pPr lvl="1"/>
            <a:r>
              <a:rPr lang="hu-HU" dirty="0" smtClean="0"/>
              <a:t>Kivétel eldobása</a:t>
            </a:r>
          </a:p>
          <a:p>
            <a:r>
              <a:rPr lang="hu-HU" dirty="0" err="1"/>
              <a:t>throws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smtClean="0"/>
              <a:t>Kivétel jelölése a metódus </a:t>
            </a:r>
            <a:r>
              <a:rPr lang="hu-HU" dirty="0" err="1" smtClean="0"/>
              <a:t>pecifikációban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51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Kivételek öröklődése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63" y="1333500"/>
            <a:ext cx="6799673" cy="3771900"/>
          </a:xfrm>
        </p:spPr>
      </p:pic>
    </p:spTree>
    <p:extLst>
      <p:ext uri="{BB962C8B-B14F-4D97-AF65-F5344CB8AC3E}">
        <p14:creationId xmlns:p14="http://schemas.microsoft.com/office/powerpoint/2010/main" val="19777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22765</TotalTime>
  <Words>113</Words>
  <Application>Microsoft Office PowerPoint</Application>
  <PresentationFormat>Diavetítés a képernyőre (16:10 oldalarány)</PresentationFormat>
  <Paragraphs>37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kivételkezelés</vt:lpstr>
      <vt:lpstr>kivételkezelés</vt:lpstr>
      <vt:lpstr>Kivételek</vt:lpstr>
      <vt:lpstr>try</vt:lpstr>
      <vt:lpstr>catch</vt:lpstr>
      <vt:lpstr>try-with-resources</vt:lpstr>
      <vt:lpstr>throw , throws </vt:lpstr>
      <vt:lpstr>Kivételek öröklődése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174</cp:revision>
  <dcterms:created xsi:type="dcterms:W3CDTF">2015-01-23T10:54:52Z</dcterms:created>
  <dcterms:modified xsi:type="dcterms:W3CDTF">2015-06-28T21:09:10Z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