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dirty="0" smtClean="0"/>
              <a:t>I/O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Primitív típusok írása és olvasása</a:t>
            </a:r>
          </a:p>
          <a:p>
            <a:r>
              <a:rPr lang="hu-HU" dirty="0" err="1" smtClean="0"/>
              <a:t>DataInputStream</a:t>
            </a:r>
            <a:r>
              <a:rPr lang="hu-HU" dirty="0" smtClean="0"/>
              <a:t>, </a:t>
            </a:r>
            <a:r>
              <a:rPr lang="hu-HU" dirty="0" err="1" smtClean="0"/>
              <a:t>DataOutputStream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98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Streams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Objektumok írása, olvasása</a:t>
            </a:r>
          </a:p>
          <a:p>
            <a:r>
              <a:rPr lang="hu-HU" dirty="0" err="1" smtClean="0"/>
              <a:t>ObjectInputStream</a:t>
            </a:r>
            <a:r>
              <a:rPr lang="hu-HU" dirty="0" smtClean="0"/>
              <a:t>, </a:t>
            </a:r>
            <a:r>
              <a:rPr lang="hu-HU" dirty="0" err="1" smtClean="0"/>
              <a:t>ObjectOutputStream</a:t>
            </a:r>
            <a:endParaRPr lang="hu-HU" dirty="0" smtClean="0"/>
          </a:p>
          <a:p>
            <a:r>
              <a:rPr lang="hu-HU" dirty="0" err="1" smtClean="0"/>
              <a:t>Szerializáció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73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Ellenőrzés</a:t>
            </a:r>
          </a:p>
          <a:p>
            <a:pPr lvl="1"/>
            <a:r>
              <a:rPr lang="hu-HU" dirty="0" err="1" smtClean="0"/>
              <a:t>exists</a:t>
            </a:r>
            <a:endParaRPr lang="hu-HU" dirty="0" smtClean="0"/>
          </a:p>
          <a:p>
            <a:pPr lvl="1"/>
            <a:r>
              <a:rPr lang="hu-HU" dirty="0" err="1" smtClean="0"/>
              <a:t>isReadable</a:t>
            </a:r>
            <a:endParaRPr lang="hu-HU" dirty="0" smtClean="0"/>
          </a:p>
          <a:p>
            <a:pPr lvl="1"/>
            <a:r>
              <a:rPr lang="hu-HU" dirty="0" err="1" smtClean="0"/>
              <a:t>isWritable</a:t>
            </a:r>
            <a:endParaRPr lang="hu-HU" dirty="0" smtClean="0"/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err="1" smtClean="0"/>
              <a:t>delete</a:t>
            </a:r>
            <a:endParaRPr lang="hu-HU" dirty="0" smtClean="0"/>
          </a:p>
          <a:p>
            <a:r>
              <a:rPr lang="hu-HU" dirty="0" smtClean="0"/>
              <a:t>Másolás</a:t>
            </a:r>
          </a:p>
          <a:p>
            <a:pPr lvl="1"/>
            <a:r>
              <a:rPr lang="hu-HU" dirty="0" err="1" smtClean="0"/>
              <a:t>copy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3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Áthelyezés</a:t>
            </a:r>
          </a:p>
          <a:p>
            <a:pPr lvl="1"/>
            <a:r>
              <a:rPr lang="hu-HU" dirty="0" err="1"/>
              <a:t>m</a:t>
            </a:r>
            <a:r>
              <a:rPr lang="hu-HU" dirty="0" err="1" smtClean="0"/>
              <a:t>ove</a:t>
            </a:r>
            <a:endParaRPr lang="hu-HU" dirty="0" smtClean="0"/>
          </a:p>
          <a:p>
            <a:r>
              <a:rPr lang="hu-HU" dirty="0" smtClean="0"/>
              <a:t>Meta információ</a:t>
            </a:r>
          </a:p>
          <a:p>
            <a:pPr lvl="1"/>
            <a:r>
              <a:rPr lang="hu-HU" dirty="0" err="1" smtClean="0"/>
              <a:t>size</a:t>
            </a:r>
            <a:endParaRPr lang="hu-HU" dirty="0" smtClean="0"/>
          </a:p>
          <a:p>
            <a:pPr lvl="1"/>
            <a:r>
              <a:rPr lang="hu-HU" dirty="0" err="1" smtClean="0"/>
              <a:t>isHidden</a:t>
            </a:r>
            <a:endParaRPr lang="hu-HU" dirty="0" smtClean="0"/>
          </a:p>
          <a:p>
            <a:pPr lvl="1"/>
            <a:r>
              <a:rPr lang="hu-HU" dirty="0" err="1"/>
              <a:t>getLastModifiedTime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2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Files</a:t>
            </a:r>
            <a:r>
              <a:rPr lang="hu-HU" dirty="0" smtClean="0"/>
              <a:t> </a:t>
            </a:r>
            <a:r>
              <a:rPr lang="hu-HU" dirty="0" err="1" smtClean="0"/>
              <a:t>utility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createFile</a:t>
            </a:r>
            <a:endParaRPr lang="hu-HU" dirty="0" smtClean="0"/>
          </a:p>
          <a:p>
            <a:r>
              <a:rPr lang="hu-HU" dirty="0" err="1"/>
              <a:t>createTempFile</a:t>
            </a:r>
            <a:endParaRPr lang="hu-HU" dirty="0"/>
          </a:p>
          <a:p>
            <a:r>
              <a:rPr lang="hu-HU" dirty="0" err="1" smtClean="0"/>
              <a:t>readAllBytes</a:t>
            </a:r>
            <a:endParaRPr lang="hu-HU" dirty="0" smtClean="0"/>
          </a:p>
          <a:p>
            <a:r>
              <a:rPr lang="hu-HU" dirty="0" err="1" smtClean="0"/>
              <a:t>readAllLines</a:t>
            </a:r>
            <a:endParaRPr lang="hu-HU" dirty="0" smtClean="0"/>
          </a:p>
          <a:p>
            <a:r>
              <a:rPr lang="hu-HU" dirty="0" err="1" smtClean="0"/>
              <a:t>newBufferedReader</a:t>
            </a:r>
            <a:endParaRPr lang="hu-HU" dirty="0" smtClean="0"/>
          </a:p>
          <a:p>
            <a:r>
              <a:rPr lang="hu-HU" dirty="0" err="1"/>
              <a:t>newBufferedWriter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83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PathMatcher</a:t>
            </a:r>
            <a:r>
              <a:rPr lang="en-US" dirty="0"/>
              <a:t> </a:t>
            </a:r>
            <a:endParaRPr lang="hu-HU" dirty="0" smtClean="0"/>
          </a:p>
          <a:p>
            <a:pPr lvl="1"/>
            <a:r>
              <a:rPr lang="en-US" dirty="0" smtClean="0"/>
              <a:t>matcher = </a:t>
            </a:r>
            <a:r>
              <a:rPr lang="en-US" dirty="0" err="1"/>
              <a:t>FileSystems.getDefault</a:t>
            </a:r>
            <a:r>
              <a:rPr lang="en-US" dirty="0"/>
              <a:t>().</a:t>
            </a:r>
            <a:r>
              <a:rPr lang="en-US" dirty="0" err="1"/>
              <a:t>getPathMatcher</a:t>
            </a:r>
            <a:r>
              <a:rPr lang="en-US" dirty="0"/>
              <a:t>("glob:" + pattern);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70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I/o </a:t>
            </a:r>
            <a:r>
              <a:rPr lang="hu-HU" dirty="0" err="1" smtClean="0"/>
              <a:t>streams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853" y="1777380"/>
            <a:ext cx="6864293" cy="21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I/o </a:t>
            </a:r>
            <a:r>
              <a:rPr lang="hu-HU" dirty="0" err="1" smtClean="0"/>
              <a:t>streams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29" y="1777380"/>
            <a:ext cx="6890142" cy="21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Streams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Byte </a:t>
            </a:r>
            <a:r>
              <a:rPr lang="hu-HU" dirty="0" err="1" smtClean="0"/>
              <a:t>Streams</a:t>
            </a:r>
            <a:endParaRPr lang="hu-HU" dirty="0" smtClean="0"/>
          </a:p>
          <a:p>
            <a:pPr lvl="1"/>
            <a:r>
              <a:rPr lang="hu-HU" dirty="0" smtClean="0"/>
              <a:t>Bájtonként</a:t>
            </a:r>
          </a:p>
          <a:p>
            <a:pPr lvl="1"/>
            <a:r>
              <a:rPr lang="hu-HU" dirty="0" err="1" smtClean="0"/>
              <a:t>InputStream</a:t>
            </a:r>
            <a:r>
              <a:rPr lang="hu-HU" dirty="0" smtClean="0"/>
              <a:t>, </a:t>
            </a:r>
            <a:r>
              <a:rPr lang="hu-HU" dirty="0" err="1" smtClean="0"/>
              <a:t>OutputStream</a:t>
            </a:r>
            <a:endParaRPr lang="hu-HU" dirty="0"/>
          </a:p>
          <a:p>
            <a:r>
              <a:rPr lang="hu-HU" dirty="0" err="1"/>
              <a:t>Character</a:t>
            </a:r>
            <a:r>
              <a:rPr lang="hu-HU" dirty="0"/>
              <a:t> </a:t>
            </a:r>
            <a:r>
              <a:rPr lang="hu-HU" dirty="0" err="1" smtClean="0"/>
              <a:t>Streams</a:t>
            </a:r>
            <a:endParaRPr lang="hu-HU" dirty="0" smtClean="0"/>
          </a:p>
          <a:p>
            <a:pPr lvl="1"/>
            <a:r>
              <a:rPr lang="hu-HU" dirty="0" smtClean="0"/>
              <a:t>Karakterenként, automatikus konverzió</a:t>
            </a:r>
          </a:p>
          <a:p>
            <a:pPr lvl="1"/>
            <a:r>
              <a:rPr lang="hu-HU" dirty="0" err="1" smtClean="0"/>
              <a:t>Reader</a:t>
            </a:r>
            <a:r>
              <a:rPr lang="hu-HU" dirty="0" smtClean="0"/>
              <a:t>, </a:t>
            </a:r>
            <a:r>
              <a:rPr lang="hu-HU" dirty="0" err="1" smtClean="0"/>
              <a:t>Writer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34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Streams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Buffered</a:t>
            </a:r>
            <a:r>
              <a:rPr lang="hu-HU" dirty="0"/>
              <a:t> </a:t>
            </a:r>
            <a:r>
              <a:rPr lang="hu-HU" dirty="0" err="1"/>
              <a:t>Streams</a:t>
            </a:r>
            <a:endParaRPr lang="hu-HU" dirty="0"/>
          </a:p>
          <a:p>
            <a:pPr lvl="1"/>
            <a:r>
              <a:rPr lang="hu-HU" dirty="0"/>
              <a:t>Operáció rendszer </a:t>
            </a:r>
            <a:r>
              <a:rPr lang="hu-HU" dirty="0" smtClean="0"/>
              <a:t>támogatás</a:t>
            </a:r>
          </a:p>
          <a:p>
            <a:pPr lvl="1"/>
            <a:r>
              <a:rPr lang="hu-HU" dirty="0" smtClean="0"/>
              <a:t>Hatékonyabb</a:t>
            </a:r>
          </a:p>
          <a:p>
            <a:pPr lvl="1"/>
            <a:r>
              <a:rPr lang="hu-HU" dirty="0" err="1"/>
              <a:t>flush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21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SCanning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Formázott adatok felolvasása</a:t>
            </a:r>
          </a:p>
          <a:p>
            <a:r>
              <a:rPr lang="hu-HU" dirty="0" err="1"/>
              <a:t>Scanner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err="1" smtClean="0"/>
              <a:t>useDelimiter</a:t>
            </a:r>
            <a:endParaRPr lang="hu-HU" dirty="0" smtClean="0"/>
          </a:p>
          <a:p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0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Formatting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szinten </a:t>
            </a:r>
          </a:p>
          <a:p>
            <a:pPr lvl="1"/>
            <a:r>
              <a:rPr lang="hu-HU" dirty="0"/>
              <a:t>print </a:t>
            </a:r>
            <a:r>
              <a:rPr lang="hu-HU" dirty="0" smtClean="0"/>
              <a:t>és </a:t>
            </a:r>
            <a:r>
              <a:rPr lang="hu-HU" dirty="0" err="1" smtClean="0"/>
              <a:t>println</a:t>
            </a:r>
            <a:endParaRPr lang="hu-HU" dirty="0" smtClean="0"/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("The square root of " + </a:t>
            </a:r>
            <a:r>
              <a:rPr lang="en-US" dirty="0" err="1"/>
              <a:t>i</a:t>
            </a:r>
            <a:r>
              <a:rPr lang="en-US" dirty="0"/>
              <a:t> + " is " + r + ".");</a:t>
            </a:r>
            <a:endParaRPr lang="hu-HU" dirty="0" smtClean="0"/>
          </a:p>
          <a:p>
            <a:pPr lvl="1"/>
            <a:r>
              <a:rPr lang="hu-HU" dirty="0" err="1"/>
              <a:t>format</a:t>
            </a:r>
            <a:r>
              <a:rPr lang="hu-HU" dirty="0"/>
              <a:t> </a:t>
            </a:r>
            <a:endParaRPr lang="hu-HU" dirty="0" smtClean="0"/>
          </a:p>
          <a:p>
            <a:pPr lvl="2"/>
            <a:r>
              <a:rPr lang="en-US" dirty="0" err="1"/>
              <a:t>System.out.format</a:t>
            </a:r>
            <a:r>
              <a:rPr lang="en-US" dirty="0"/>
              <a:t>("The square root of %d is %</a:t>
            </a:r>
            <a:r>
              <a:rPr lang="en-US" dirty="0" err="1"/>
              <a:t>f.%n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r);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47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format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syntax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% kezdődik</a:t>
            </a:r>
          </a:p>
          <a:p>
            <a:pPr lvl="1"/>
            <a:r>
              <a:rPr lang="en-US" dirty="0"/>
              <a:t>d </a:t>
            </a:r>
            <a:r>
              <a:rPr lang="hu-HU" dirty="0" smtClean="0"/>
              <a:t>- egész szám</a:t>
            </a:r>
            <a:endParaRPr lang="en-US" dirty="0"/>
          </a:p>
          <a:p>
            <a:pPr lvl="1"/>
            <a:r>
              <a:rPr lang="en-US" dirty="0" smtClean="0"/>
              <a:t>f </a:t>
            </a:r>
            <a:r>
              <a:rPr lang="hu-HU" dirty="0" smtClean="0"/>
              <a:t>- lebegőpontos szám</a:t>
            </a:r>
          </a:p>
          <a:p>
            <a:pPr lvl="1"/>
            <a:r>
              <a:rPr lang="hu-HU" dirty="0" smtClean="0"/>
              <a:t>n - sorvége jel</a:t>
            </a:r>
          </a:p>
          <a:p>
            <a:r>
              <a:rPr lang="hu-HU" dirty="0" smtClean="0"/>
              <a:t>$- </a:t>
            </a:r>
            <a:r>
              <a:rPr lang="hu-HU" dirty="0" err="1" smtClean="0"/>
              <a:t>argument</a:t>
            </a:r>
            <a:r>
              <a:rPr lang="hu-HU" dirty="0" smtClean="0"/>
              <a:t> index</a:t>
            </a:r>
          </a:p>
          <a:p>
            <a:pPr lvl="1"/>
            <a:r>
              <a:rPr lang="hu-HU" dirty="0" err="1" smtClean="0"/>
              <a:t>System.</a:t>
            </a:r>
            <a:r>
              <a:rPr lang="hu-HU" i="1" dirty="0" err="1" smtClean="0"/>
              <a:t>out.format</a:t>
            </a:r>
            <a:r>
              <a:rPr lang="hu-HU" i="1" dirty="0"/>
              <a:t>("E: %2$f,Pi: %1$f </a:t>
            </a:r>
            <a:r>
              <a:rPr lang="hu-HU" i="1" dirty="0" err="1"/>
              <a:t>%n</a:t>
            </a:r>
            <a:r>
              <a:rPr lang="hu-HU" i="1" dirty="0"/>
              <a:t>", </a:t>
            </a:r>
            <a:r>
              <a:rPr lang="hu-HU" i="1" dirty="0" err="1"/>
              <a:t>Math.PI</a:t>
            </a:r>
            <a:r>
              <a:rPr lang="hu-HU" i="1" dirty="0"/>
              <a:t>, </a:t>
            </a:r>
            <a:r>
              <a:rPr lang="hu-HU" i="1" dirty="0" err="1"/>
              <a:t>Math.E</a:t>
            </a:r>
            <a:r>
              <a:rPr lang="hu-HU" i="1" dirty="0" smtClean="0"/>
              <a:t>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51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format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syntax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Pontosság</a:t>
            </a:r>
          </a:p>
          <a:p>
            <a:pPr lvl="1"/>
            <a:r>
              <a:rPr lang="hu-HU" dirty="0"/>
              <a:t> </a:t>
            </a:r>
            <a:r>
              <a:rPr lang="hu-HU" dirty="0" err="1"/>
              <a:t>System.out.format</a:t>
            </a:r>
            <a:r>
              <a:rPr lang="hu-HU" dirty="0"/>
              <a:t>("</a:t>
            </a:r>
            <a:r>
              <a:rPr lang="hu-HU" dirty="0" err="1"/>
              <a:t>%f</a:t>
            </a:r>
            <a:r>
              <a:rPr lang="hu-HU" dirty="0"/>
              <a:t>, %1$+020.10f </a:t>
            </a:r>
            <a:r>
              <a:rPr lang="hu-HU" dirty="0" err="1"/>
              <a:t>%n</a:t>
            </a:r>
            <a:r>
              <a:rPr lang="hu-HU" dirty="0"/>
              <a:t>", </a:t>
            </a:r>
            <a:r>
              <a:rPr lang="hu-HU" dirty="0" err="1"/>
              <a:t>Math.PI</a:t>
            </a:r>
            <a:r>
              <a:rPr lang="hu-HU" dirty="0"/>
              <a:t>);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55" y="2425452"/>
            <a:ext cx="432889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23469</TotalTime>
  <Words>196</Words>
  <Application>Microsoft Office PowerPoint</Application>
  <PresentationFormat>Diavetítés a képernyőre (16:10 oldalarány)</PresentationFormat>
  <Paragraphs>71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I/o streams</vt:lpstr>
      <vt:lpstr>I/o streams</vt:lpstr>
      <vt:lpstr>Streams</vt:lpstr>
      <vt:lpstr>Streams</vt:lpstr>
      <vt:lpstr>SCanning</vt:lpstr>
      <vt:lpstr>Formatting</vt:lpstr>
      <vt:lpstr>format string syntax</vt:lpstr>
      <vt:lpstr>format string syntax</vt:lpstr>
      <vt:lpstr>Data Stream</vt:lpstr>
      <vt:lpstr>Object Streams</vt:lpstr>
      <vt:lpstr>Fájlműveletek</vt:lpstr>
      <vt:lpstr>Fájlműveletek</vt:lpstr>
      <vt:lpstr>Files utility</vt:lpstr>
      <vt:lpstr>keresés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189</cp:revision>
  <dcterms:created xsi:type="dcterms:W3CDTF">2015-01-23T10:54:52Z</dcterms:created>
  <dcterms:modified xsi:type="dcterms:W3CDTF">2015-06-29T08:53:47Z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