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szombat, 2015. június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szombat, 2015. június 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dirty="0" err="1"/>
              <a:t>Concurrency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Szálkezelés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Processes</a:t>
            </a:r>
            <a:endParaRPr lang="hu-HU" dirty="0" smtClean="0"/>
          </a:p>
          <a:p>
            <a:pPr lvl="1"/>
            <a:r>
              <a:rPr lang="hu-HU" dirty="0"/>
              <a:t>Ö</a:t>
            </a:r>
            <a:r>
              <a:rPr lang="hu-HU" dirty="0" smtClean="0"/>
              <a:t>nálló </a:t>
            </a:r>
            <a:r>
              <a:rPr lang="hu-HU" dirty="0"/>
              <a:t>futtatási környezetet</a:t>
            </a:r>
            <a:endParaRPr lang="hu-HU" dirty="0" smtClean="0"/>
          </a:p>
          <a:p>
            <a:pPr lvl="1"/>
            <a:r>
              <a:rPr lang="hu-HU" dirty="0" smtClean="0"/>
              <a:t>Saját erőforrások,pl.: memória</a:t>
            </a:r>
          </a:p>
          <a:p>
            <a:pPr lvl="1"/>
            <a:r>
              <a:rPr lang="hu-HU" dirty="0" smtClean="0"/>
              <a:t>Egy JVM egy folyamat		</a:t>
            </a:r>
            <a:endParaRPr lang="hu-HU" dirty="0"/>
          </a:p>
          <a:p>
            <a:r>
              <a:rPr lang="hu-HU" dirty="0" err="1" smtClean="0"/>
              <a:t>Threads</a:t>
            </a:r>
            <a:endParaRPr lang="hu-HU" dirty="0" smtClean="0"/>
          </a:p>
          <a:p>
            <a:pPr lvl="1"/>
            <a:r>
              <a:rPr lang="hu-HU" dirty="0" smtClean="0"/>
              <a:t>Folyamatokon belül</a:t>
            </a:r>
          </a:p>
          <a:p>
            <a:pPr lvl="1"/>
            <a:r>
              <a:rPr lang="hu-HU" dirty="0"/>
              <a:t>Önálló futtatási környezetet</a:t>
            </a:r>
          </a:p>
          <a:p>
            <a:pPr lvl="1"/>
            <a:r>
              <a:rPr lang="hu-HU" dirty="0" smtClean="0"/>
              <a:t>Kevesebb erőforrás</a:t>
            </a:r>
          </a:p>
          <a:p>
            <a:pPr lvl="1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44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Szálkezelés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Thread</a:t>
            </a:r>
            <a:r>
              <a:rPr lang="hu-HU" dirty="0" smtClean="0"/>
              <a:t> osztály</a:t>
            </a:r>
          </a:p>
          <a:p>
            <a:r>
              <a:rPr lang="hu-HU" dirty="0" smtClean="0"/>
              <a:t>Deklaráció	</a:t>
            </a:r>
          </a:p>
          <a:p>
            <a:pPr lvl="1"/>
            <a:r>
              <a:rPr lang="hu-HU" dirty="0" smtClean="0"/>
              <a:t>Implementáljuk </a:t>
            </a:r>
            <a:r>
              <a:rPr lang="hu-HU" dirty="0"/>
              <a:t>a </a:t>
            </a:r>
            <a:r>
              <a:rPr lang="hu-HU" dirty="0" err="1"/>
              <a:t>Runnable</a:t>
            </a:r>
            <a:r>
              <a:rPr lang="hu-HU" dirty="0"/>
              <a:t> </a:t>
            </a:r>
            <a:r>
              <a:rPr lang="hu-HU" dirty="0" smtClean="0"/>
              <a:t>interfészt</a:t>
            </a:r>
            <a:endParaRPr lang="hu-HU" dirty="0"/>
          </a:p>
          <a:p>
            <a:pPr lvl="2"/>
            <a:r>
              <a:rPr lang="hu-HU" dirty="0" smtClean="0"/>
              <a:t>Átadjuk egy szálnak</a:t>
            </a:r>
          </a:p>
          <a:p>
            <a:pPr lvl="1"/>
            <a:r>
              <a:rPr lang="hu-HU" dirty="0" smtClean="0"/>
              <a:t>Kiterjesztjük </a:t>
            </a:r>
            <a:r>
              <a:rPr lang="hu-HU" dirty="0"/>
              <a:t>a </a:t>
            </a:r>
            <a:r>
              <a:rPr lang="hu-HU" dirty="0" err="1"/>
              <a:t>Thread</a:t>
            </a:r>
            <a:r>
              <a:rPr lang="hu-HU" dirty="0"/>
              <a:t> </a:t>
            </a:r>
            <a:r>
              <a:rPr lang="hu-HU" dirty="0" smtClean="0"/>
              <a:t>osztályt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94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Szálkezelés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Várakoztatás</a:t>
            </a:r>
          </a:p>
          <a:p>
            <a:pPr lvl="1"/>
            <a:r>
              <a:rPr lang="hu-HU" dirty="0" err="1" smtClean="0"/>
              <a:t>sleep</a:t>
            </a:r>
            <a:endParaRPr lang="hu-HU" dirty="0" smtClean="0"/>
          </a:p>
          <a:p>
            <a:r>
              <a:rPr lang="hu-HU" dirty="0" smtClean="0"/>
              <a:t>Megszakítás</a:t>
            </a:r>
          </a:p>
          <a:p>
            <a:pPr lvl="1"/>
            <a:r>
              <a:rPr lang="hu-HU" dirty="0" err="1"/>
              <a:t>i</a:t>
            </a:r>
            <a:r>
              <a:rPr lang="hu-HU" dirty="0" err="1" smtClean="0"/>
              <a:t>nterrupt</a:t>
            </a:r>
            <a:endParaRPr lang="hu-HU" dirty="0"/>
          </a:p>
          <a:p>
            <a:r>
              <a:rPr lang="hu-HU" dirty="0" smtClean="0"/>
              <a:t>Várakozás</a:t>
            </a:r>
          </a:p>
          <a:p>
            <a:pPr lvl="1"/>
            <a:r>
              <a:rPr lang="hu-HU" dirty="0" err="1" smtClean="0"/>
              <a:t>join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12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Szinkronizáció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synchronized</a:t>
            </a:r>
            <a:endParaRPr lang="hu-HU" dirty="0" smtClean="0"/>
          </a:p>
          <a:p>
            <a:r>
              <a:rPr lang="hu-HU" dirty="0" smtClean="0"/>
              <a:t>Metódus</a:t>
            </a:r>
          </a:p>
          <a:p>
            <a:r>
              <a:rPr lang="hu-HU" dirty="0" smtClean="0"/>
              <a:t>Blokk</a:t>
            </a:r>
          </a:p>
          <a:p>
            <a:r>
              <a:rPr lang="hu-HU" dirty="0" smtClean="0"/>
              <a:t>Atomi hozzáférés</a:t>
            </a:r>
          </a:p>
          <a:p>
            <a:pPr lvl="1"/>
            <a:r>
              <a:rPr lang="hu-HU" dirty="0" err="1"/>
              <a:t>volatile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94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Executors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Sok szálat szeretnénk kezelni</a:t>
            </a:r>
          </a:p>
          <a:p>
            <a:r>
              <a:rPr lang="hu-HU" dirty="0" smtClean="0"/>
              <a:t>Ütemezve szeretnénk elindítani őket </a:t>
            </a:r>
          </a:p>
          <a:p>
            <a:r>
              <a:rPr lang="hu-HU" dirty="0" smtClean="0"/>
              <a:t>Könnyebben szeretnénk kommunikálni a szálakkal 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34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Executors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ExecutorService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err="1"/>
              <a:t>ScheduledExecutorService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err="1" smtClean="0"/>
              <a:t>Callable</a:t>
            </a:r>
            <a:endParaRPr lang="hu-HU" dirty="0" smtClean="0"/>
          </a:p>
          <a:p>
            <a:r>
              <a:rPr lang="hu-HU" dirty="0" err="1"/>
              <a:t>Future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48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Szálbiztosság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Collection</a:t>
            </a:r>
            <a:endParaRPr lang="hu-HU" dirty="0" smtClean="0"/>
          </a:p>
          <a:p>
            <a:pPr lvl="1"/>
            <a:r>
              <a:rPr lang="hu-HU" dirty="0" err="1" smtClean="0"/>
              <a:t>ConcurrentMap</a:t>
            </a:r>
            <a:endParaRPr lang="hu-HU" dirty="0" smtClean="0"/>
          </a:p>
          <a:p>
            <a:pPr lvl="1"/>
            <a:r>
              <a:rPr lang="hu-HU" dirty="0" err="1" smtClean="0"/>
              <a:t>BlockingQueue</a:t>
            </a:r>
            <a:endParaRPr lang="hu-HU" dirty="0" smtClean="0"/>
          </a:p>
          <a:p>
            <a:r>
              <a:rPr lang="hu-HU"/>
              <a:t>StringBuffer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4517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23571</TotalTime>
  <Words>60</Words>
  <Application>Microsoft Office PowerPoint</Application>
  <PresentationFormat>Diavetítés a képernyőre (16:10 oldalarány)</PresentationFormat>
  <Paragraphs>46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Szálkezelés</vt:lpstr>
      <vt:lpstr>Szálkezelés</vt:lpstr>
      <vt:lpstr>Szálkezelés</vt:lpstr>
      <vt:lpstr>Szinkronizáció</vt:lpstr>
      <vt:lpstr>Executors</vt:lpstr>
      <vt:lpstr>Executors</vt:lpstr>
      <vt:lpstr>Szálbiztosság 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201</cp:revision>
  <dcterms:created xsi:type="dcterms:W3CDTF">2015-01-23T10:54:52Z</dcterms:created>
  <dcterms:modified xsi:type="dcterms:W3CDTF">2015-06-29T10:35:14Z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