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67" r:id="rId17"/>
    <p:sldId id="266" r:id="rId18"/>
    <p:sldId id="270" r:id="rId19"/>
    <p:sldId id="269" r:id="rId20"/>
    <p:sldId id="268" r:id="rId21"/>
    <p:sldId id="271" r:id="rId22"/>
    <p:sldId id="274" r:id="rId23"/>
    <p:sldId id="276" r:id="rId24"/>
    <p:sldId id="275" r:id="rId2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90" d="100"/>
          <a:sy n="90" d="100"/>
        </p:scale>
        <p:origin x="720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vasárnap, 2015. június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vasárnap, 2015. június 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Verziókezelés</a:t>
            </a:r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Fejlesztési ágak (</a:t>
            </a:r>
            <a:r>
              <a:rPr lang="hu-HU" b="1" dirty="0" err="1"/>
              <a:t>branch-ek</a:t>
            </a:r>
            <a:r>
              <a:rPr lang="hu-HU" b="1" dirty="0"/>
              <a:t>):</a:t>
            </a:r>
          </a:p>
          <a:p>
            <a:pPr lvl="1"/>
            <a:r>
              <a:rPr lang="hu-HU" dirty="0"/>
              <a:t>Ha egy új funkciót szeretnénk implementálni kísérleti jelleggel, és ezt nem a fő ágban szeretnénk tenni, akkor könnyedén hozhatunk létre neki egy újat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b="1" dirty="0"/>
              <a:t>Összefésülés (</a:t>
            </a:r>
            <a:r>
              <a:rPr lang="hu-HU" b="1" dirty="0" err="1"/>
              <a:t>merging</a:t>
            </a:r>
            <a:r>
              <a:rPr lang="hu-HU" b="1" dirty="0" smtClean="0"/>
              <a:t>):</a:t>
            </a:r>
          </a:p>
          <a:p>
            <a:pPr lvl="1"/>
            <a:r>
              <a:rPr lang="hu-HU" dirty="0"/>
              <a:t>Ha már különböző ágakat hoztunk létre, akkor felmerülhet az igény azok összeolvasztására. </a:t>
            </a:r>
            <a:endParaRPr lang="hu-HU" dirty="0" smtClean="0"/>
          </a:p>
          <a:p>
            <a:pPr lvl="1"/>
            <a:r>
              <a:rPr lang="hu-HU" dirty="0"/>
              <a:t>Ha egy felhasználó módosítja a saját munkamásolatát, majd letölt a szerverről egy másik módosított változatot. </a:t>
            </a:r>
          </a:p>
        </p:txBody>
      </p:sp>
    </p:spTree>
    <p:extLst>
      <p:ext uri="{BB962C8B-B14F-4D97-AF65-F5344CB8AC3E}">
        <p14:creationId xmlns:p14="http://schemas.microsoft.com/office/powerpoint/2010/main" val="41585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Baseline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Egy fájl jóváhagyott verziója </a:t>
            </a:r>
          </a:p>
          <a:p>
            <a:r>
              <a:rPr lang="hu-HU" b="1" dirty="0" err="1"/>
              <a:t>Conflict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Két egymást „kiütő” módosítás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630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Csoportosítás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Központosított </a:t>
            </a:r>
            <a:r>
              <a:rPr lang="hu-HU" dirty="0"/>
              <a:t>/ elosztott </a:t>
            </a:r>
            <a:endParaRPr lang="hu-HU" dirty="0" smtClean="0"/>
          </a:p>
          <a:p>
            <a:r>
              <a:rPr lang="hu-HU" dirty="0" smtClean="0"/>
              <a:t>Nyitott </a:t>
            </a:r>
            <a:r>
              <a:rPr lang="hu-HU" dirty="0"/>
              <a:t>/ zárt</a:t>
            </a:r>
          </a:p>
        </p:txBody>
      </p:sp>
    </p:spTree>
    <p:extLst>
      <p:ext uri="{BB962C8B-B14F-4D97-AF65-F5344CB8AC3E}">
        <p14:creationId xmlns:p14="http://schemas.microsoft.com/office/powerpoint/2010/main" val="92690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Központosított </a:t>
            </a:r>
            <a:r>
              <a:rPr lang="hu-HU" b="1" dirty="0" smtClean="0"/>
              <a:t>:</a:t>
            </a:r>
          </a:p>
          <a:p>
            <a:pPr lvl="1"/>
            <a:r>
              <a:rPr lang="hu-HU" dirty="0"/>
              <a:t>A hagyományos verziókezelők központosított modellel dolgoznak, ahol minden verziókezelési művelet egy közösen használt szerveren történik. </a:t>
            </a:r>
            <a:endParaRPr lang="hu-HU" b="1" dirty="0" smtClean="0"/>
          </a:p>
          <a:p>
            <a:pPr marL="0" indent="0"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219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pic>
        <p:nvPicPr>
          <p:cNvPr id="5122" name="Picture 2" descr="Centralized version contro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39" y="1417340"/>
            <a:ext cx="4732121" cy="33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/>
              <a:t>Központosított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 smtClean="0"/>
              <a:t>Ha </a:t>
            </a:r>
            <a:r>
              <a:rPr lang="hu-HU" altLang="hu-HU" dirty="0"/>
              <a:t>két, vagy több fejlesztő egyidejűleg próbálja módosítani ugyanazt a fájlt. Az ilyen (centralizált) rendszerek kétféleképpen oldják meg ezt a problémát </a:t>
            </a:r>
            <a:endParaRPr lang="hu-HU" altLang="hu-HU" dirty="0" smtClean="0"/>
          </a:p>
          <a:p>
            <a:pPr lvl="1">
              <a:lnSpc>
                <a:spcPct val="90000"/>
              </a:lnSpc>
            </a:pPr>
            <a:r>
              <a:rPr lang="hu-HU" altLang="hu-HU" dirty="0" err="1" smtClean="0"/>
              <a:t>Lock</a:t>
            </a:r>
            <a:r>
              <a:rPr lang="hu-HU" altLang="hu-HU" dirty="0" smtClean="0"/>
              <a:t> </a:t>
            </a:r>
            <a:endParaRPr lang="hu-HU" altLang="hu-HU" dirty="0"/>
          </a:p>
          <a:p>
            <a:pPr lvl="1">
              <a:lnSpc>
                <a:spcPct val="90000"/>
              </a:lnSpc>
            </a:pPr>
            <a:r>
              <a:rPr lang="hu-HU" altLang="hu-HU" dirty="0" err="1" smtClean="0"/>
              <a:t>Merge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717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Elosztott</a:t>
            </a:r>
            <a:r>
              <a:rPr lang="hu-HU" b="1" dirty="0"/>
              <a:t> </a:t>
            </a:r>
            <a:r>
              <a:rPr lang="hu-HU" b="1" dirty="0" smtClean="0"/>
              <a:t>:</a:t>
            </a:r>
          </a:p>
          <a:p>
            <a:pPr lvl="1"/>
            <a:r>
              <a:rPr lang="hu-HU" dirty="0"/>
              <a:t>Az elosztott szerkezet alapján </a:t>
            </a:r>
            <a:r>
              <a:rPr lang="hu-HU" dirty="0" smtClean="0"/>
              <a:t>minden </a:t>
            </a:r>
            <a:r>
              <a:rPr lang="hu-HU" dirty="0"/>
              <a:t>fejlesztő rendelkezik a </a:t>
            </a:r>
            <a:r>
              <a:rPr lang="hu-HU" dirty="0" err="1"/>
              <a:t>repository</a:t>
            </a:r>
            <a:r>
              <a:rPr lang="hu-HU" dirty="0"/>
              <a:t> egy-egy teljes másolatával, amely a munkapéldánnyal azonos mappában helyezkedik el. </a:t>
            </a:r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354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hu-HU" dirty="0"/>
          </a:p>
        </p:txBody>
      </p:sp>
      <p:pic>
        <p:nvPicPr>
          <p:cNvPr id="3074" name="Picture 2" descr="https://homes.cs.washington.edu/~mernst/advice/version-control-fig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732" y="1181366"/>
            <a:ext cx="4650535" cy="35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Elosztott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Nincs nagy központi adatbázis, csak munkamásolatok (</a:t>
            </a:r>
            <a:r>
              <a:rPr lang="hu-HU" altLang="hu-HU" dirty="0" err="1"/>
              <a:t>working</a:t>
            </a:r>
            <a:r>
              <a:rPr lang="hu-HU" altLang="hu-HU" dirty="0"/>
              <a:t> </a:t>
            </a:r>
            <a:r>
              <a:rPr lang="hu-HU" altLang="hu-HU" dirty="0" err="1"/>
              <a:t>copies</a:t>
            </a:r>
            <a:r>
              <a:rPr lang="hu-HU" altLang="hu-HU" dirty="0"/>
              <a:t>).</a:t>
            </a:r>
          </a:p>
          <a:p>
            <a:r>
              <a:rPr lang="hu-HU" altLang="hu-HU" dirty="0"/>
              <a:t>A gyakori műveletek gyorsak, mert nem kell központi szerverrel kommunikálni.</a:t>
            </a:r>
          </a:p>
          <a:p>
            <a:r>
              <a:rPr lang="hu-HU" altLang="hu-HU" dirty="0"/>
              <a:t>Minden munkamásolat egy-egy távoli backup, ami természetes védelmet ad az adatvesztés ellen.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7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Nyitott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munkamásolat gyakorlatilag egy ág</a:t>
            </a:r>
            <a:r>
              <a:rPr lang="hu-HU" dirty="0" smtClean="0"/>
              <a:t>.</a:t>
            </a:r>
          </a:p>
          <a:p>
            <a:r>
              <a:rPr lang="hu-HU" dirty="0" smtClean="0"/>
              <a:t>Minden </a:t>
            </a:r>
            <a:r>
              <a:rPr lang="hu-HU" dirty="0"/>
              <a:t>ág egy-egy munkamásolatként </a:t>
            </a:r>
            <a:r>
              <a:rPr lang="hu-HU" dirty="0" smtClean="0"/>
              <a:t>implementálódik. Az </a:t>
            </a:r>
            <a:r>
              <a:rPr lang="hu-HU" dirty="0"/>
              <a:t>ágak összefésülés </a:t>
            </a:r>
            <a:r>
              <a:rPr lang="hu-HU" dirty="0" err="1"/>
              <a:t>patch-ek</a:t>
            </a:r>
            <a:r>
              <a:rPr lang="hu-HU" dirty="0"/>
              <a:t> küldözgetésével történik. </a:t>
            </a:r>
            <a:endParaRPr lang="hu-HU" dirty="0" smtClean="0"/>
          </a:p>
          <a:p>
            <a:r>
              <a:rPr lang="hu-HU" dirty="0" smtClean="0"/>
              <a:t>Lehet </a:t>
            </a:r>
            <a:r>
              <a:rPr lang="hu-HU" dirty="0"/>
              <a:t>válogatni az egyes változtatások között, nem kell feltétlenül minden változtatást letölteni. </a:t>
            </a:r>
          </a:p>
          <a:p>
            <a:r>
              <a:rPr lang="hu-HU" dirty="0" smtClean="0"/>
              <a:t>Új </a:t>
            </a:r>
            <a:r>
              <a:rPr lang="hu-HU" dirty="0"/>
              <a:t>tagok bármikor csatlakozhatnak a rendszerhez, nincs szükség szerveroldali regisztrációra.</a:t>
            </a:r>
          </a:p>
        </p:txBody>
      </p:sp>
    </p:spTree>
    <p:extLst>
      <p:ext uri="{BB962C8B-B14F-4D97-AF65-F5344CB8AC3E}">
        <p14:creationId xmlns:p14="http://schemas.microsoft.com/office/powerpoint/2010/main" val="8856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Verziókezelés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b="1" dirty="0"/>
              <a:t> </a:t>
            </a:r>
            <a:r>
              <a:rPr lang="hu-HU" dirty="0"/>
              <a:t>Verziókezelés alatt több verzióval rendelkező adatok kezelését értjük</a:t>
            </a:r>
            <a:r>
              <a:rPr lang="hu-HU" dirty="0" smtClean="0"/>
              <a:t>.”</a:t>
            </a:r>
          </a:p>
          <a:p>
            <a:r>
              <a:rPr lang="hu-HU" altLang="hu-HU" dirty="0"/>
              <a:t>Leggyakrabban a mérnöki tudományokban és a szoftverfejlesztésben használnak verziókezelő rendszereket fejlesztés alatt álló dokumentumok, tervek, forráskódok és egyéb olyan adatok verzióinak kezelésére, amelyeken több ember dolgozik </a:t>
            </a:r>
            <a:r>
              <a:rPr lang="hu-HU" altLang="hu-HU" dirty="0" smtClean="0"/>
              <a:t>egyidejűleg.</a:t>
            </a:r>
          </a:p>
          <a:p>
            <a:r>
              <a:rPr lang="hu-HU" altLang="hu-HU" dirty="0" smtClean="0"/>
              <a:t>Az </a:t>
            </a:r>
            <a:r>
              <a:rPr lang="hu-HU" altLang="hu-HU" dirty="0"/>
              <a:t>egyes változtatásokat verziószámokkal vagy verzióbetűkkel követik nyomon. 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264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Elosztott nyitott</a:t>
            </a:r>
            <a:endParaRPr lang="hu-HU" dirty="0"/>
          </a:p>
        </p:txBody>
      </p:sp>
      <p:pic>
        <p:nvPicPr>
          <p:cNvPr id="1028" name="Picture 4" descr="http://coding.smashingmagazine.com/wp-content/uploads/2011/06/git1_2_distributed-vc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85414"/>
            <a:ext cx="3875310" cy="301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1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Zárt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zárt, </a:t>
            </a:r>
            <a:r>
              <a:rPr lang="hu-HU" dirty="0" smtClean="0"/>
              <a:t>elosztott </a:t>
            </a:r>
            <a:r>
              <a:rPr lang="hu-HU" dirty="0"/>
              <a:t>verziókezelők adatbázis </a:t>
            </a:r>
            <a:r>
              <a:rPr lang="hu-HU" dirty="0" err="1"/>
              <a:t>replikáción</a:t>
            </a:r>
            <a:r>
              <a:rPr lang="hu-HU" dirty="0"/>
              <a:t> alapulnak </a:t>
            </a:r>
          </a:p>
          <a:p>
            <a:r>
              <a:rPr lang="hu-HU" dirty="0" smtClean="0"/>
              <a:t>Csak </a:t>
            </a:r>
            <a:r>
              <a:rPr lang="hu-HU" dirty="0"/>
              <a:t>egy </a:t>
            </a:r>
            <a:r>
              <a:rPr lang="hu-HU" dirty="0" err="1"/>
              <a:t>baseline</a:t>
            </a:r>
            <a:r>
              <a:rPr lang="hu-HU" dirty="0"/>
              <a:t> van </a:t>
            </a:r>
          </a:p>
          <a:p>
            <a:r>
              <a:rPr lang="hu-HU" dirty="0" smtClean="0"/>
              <a:t>Minden </a:t>
            </a:r>
            <a:r>
              <a:rPr lang="hu-HU" dirty="0" err="1"/>
              <a:t>becheck-olt</a:t>
            </a:r>
            <a:r>
              <a:rPr lang="hu-HU" dirty="0"/>
              <a:t> változás ebbe a </a:t>
            </a:r>
            <a:r>
              <a:rPr lang="hu-HU" dirty="0" err="1"/>
              <a:t>baseline-ba</a:t>
            </a:r>
            <a:r>
              <a:rPr lang="hu-HU" dirty="0"/>
              <a:t> kerül bele.</a:t>
            </a:r>
          </a:p>
        </p:txBody>
      </p:sp>
    </p:spTree>
    <p:extLst>
      <p:ext uri="{BB962C8B-B14F-4D97-AF65-F5344CB8AC3E}">
        <p14:creationId xmlns:p14="http://schemas.microsoft.com/office/powerpoint/2010/main" val="325240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használjuk?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Egyre hosszabb, terjedelmesebb programkódok </a:t>
            </a:r>
          </a:p>
          <a:p>
            <a:r>
              <a:rPr lang="hu-HU" dirty="0" smtClean="0"/>
              <a:t>Nehezen </a:t>
            </a:r>
            <a:r>
              <a:rPr lang="hu-HU" dirty="0"/>
              <a:t>követhető változások </a:t>
            </a:r>
            <a:endParaRPr lang="hu-HU" dirty="0" smtClean="0"/>
          </a:p>
          <a:p>
            <a:r>
              <a:rPr lang="hu-HU" dirty="0" smtClean="0"/>
              <a:t>Nehéz </a:t>
            </a:r>
            <a:r>
              <a:rPr lang="hu-HU" dirty="0"/>
              <a:t>a hibakeresés </a:t>
            </a:r>
            <a:endParaRPr lang="hu-HU" dirty="0" smtClean="0"/>
          </a:p>
          <a:p>
            <a:r>
              <a:rPr lang="hu-HU" dirty="0" smtClean="0"/>
              <a:t>Több </a:t>
            </a:r>
            <a:r>
              <a:rPr lang="hu-HU" dirty="0"/>
              <a:t>fejlesztő, még nagyobb kavarodás</a:t>
            </a:r>
          </a:p>
        </p:txBody>
      </p:sp>
    </p:spTree>
    <p:extLst>
      <p:ext uri="{BB962C8B-B14F-4D97-AF65-F5344CB8AC3E}">
        <p14:creationId xmlns:p14="http://schemas.microsoft.com/office/powerpoint/2010/main" val="33138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Elvárások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Backup és visszaállítás</a:t>
            </a:r>
            <a:endParaRPr lang="hu-HU" dirty="0" smtClean="0"/>
          </a:p>
          <a:p>
            <a:pPr lvl="1"/>
            <a:r>
              <a:rPr lang="hu-HU" dirty="0" smtClean="0"/>
              <a:t>A fájlok a szerkesztés közben mentésre kerülnek, és bármikor visszaállíthatók.</a:t>
            </a:r>
          </a:p>
          <a:p>
            <a:r>
              <a:rPr lang="hu-HU" b="1" dirty="0" err="1" smtClean="0"/>
              <a:t>Szinkronizáció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Ha egy szoftveren egynél több ember dolgozik, fontos, hogy folyamatosan a kódbázis legfrissebb verzióját lássák mindannyian.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9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Elvárások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smtClean="0"/>
              <a:t>Változások követése</a:t>
            </a:r>
          </a:p>
          <a:p>
            <a:pPr lvl="1"/>
            <a:r>
              <a:rPr lang="hu-HU" dirty="0"/>
              <a:t> Ahogy a fájlok változnak, az egyes változtatások üzenetekkel láthatók el, amik leírást adnak arról, hogy mit és miért csináltunk.</a:t>
            </a:r>
          </a:p>
          <a:p>
            <a:r>
              <a:rPr lang="hu-HU" b="1" dirty="0" smtClean="0"/>
              <a:t>Felelősség követése.</a:t>
            </a:r>
            <a:r>
              <a:rPr lang="hu-HU" dirty="0" smtClean="0"/>
              <a:t> </a:t>
            </a:r>
          </a:p>
          <a:p>
            <a:pPr lvl="1"/>
            <a:r>
              <a:rPr lang="hu-HU" dirty="0" smtClean="0"/>
              <a:t>Mivel az egyes változtatások egyértelmű felhasználóhoz/fejlesztőhöz köthetőek, mindig pontosan tudhatjuk, ki és mikor követett el bizonyos változtatásokat, nincs több egymásra mutogatás.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45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Elvárások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Elágazás (</a:t>
            </a:r>
            <a:r>
              <a:rPr lang="hu-HU" b="1" dirty="0" err="1"/>
              <a:t>branching</a:t>
            </a:r>
            <a:r>
              <a:rPr lang="hu-HU" b="1" dirty="0"/>
              <a:t>) és összefésülés (</a:t>
            </a:r>
            <a:r>
              <a:rPr lang="hu-HU" b="1" dirty="0" err="1"/>
              <a:t>merging</a:t>
            </a:r>
            <a:r>
              <a:rPr lang="hu-HU" b="1" dirty="0" smtClean="0"/>
              <a:t>).</a:t>
            </a:r>
          </a:p>
          <a:p>
            <a:pPr lvl="1"/>
            <a:r>
              <a:rPr lang="hu-HU" dirty="0"/>
              <a:t> A kódbázis egy másolatát lemásolhatod egy külön ágba, hogy ott aztán elkülönítve követett változtatásokat hajts végre. Amint elkészült, ezeket a változtatásokat akár össze is fésülheted az eredeti kódbázissal.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9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 tároló (</a:t>
            </a:r>
            <a:r>
              <a:rPr lang="hu-HU" b="1" dirty="0" err="1"/>
              <a:t>repository</a:t>
            </a:r>
            <a:r>
              <a:rPr lang="hu-HU" b="1" dirty="0"/>
              <a:t>):</a:t>
            </a:r>
          </a:p>
          <a:p>
            <a:pPr lvl="1"/>
            <a:r>
              <a:rPr lang="hu-HU" dirty="0"/>
              <a:t>A verziókezelők projektünk aktuális verzióját és annak előzményeit külön erre a célra használt tárolókban (</a:t>
            </a:r>
            <a:r>
              <a:rPr lang="hu-HU" dirty="0" err="1"/>
              <a:t>repository</a:t>
            </a:r>
            <a:r>
              <a:rPr lang="hu-HU" dirty="0"/>
              <a:t>) raktározzák el</a:t>
            </a:r>
            <a:r>
              <a:rPr lang="hu-HU" dirty="0" smtClean="0"/>
              <a:t>.</a:t>
            </a:r>
            <a:endParaRPr lang="hu-HU" dirty="0"/>
          </a:p>
          <a:p>
            <a:r>
              <a:rPr lang="hu-HU" b="1" dirty="0"/>
              <a:t>M</a:t>
            </a:r>
            <a:r>
              <a:rPr lang="hu-HU" b="1" dirty="0" smtClean="0"/>
              <a:t>unkamásolat (</a:t>
            </a:r>
            <a:r>
              <a:rPr lang="hu-HU" b="1" dirty="0" err="1" smtClean="0"/>
              <a:t>Working</a:t>
            </a:r>
            <a:r>
              <a:rPr lang="hu-HU" b="1" dirty="0" smtClean="0"/>
              <a:t> </a:t>
            </a:r>
            <a:r>
              <a:rPr lang="hu-HU" b="1" dirty="0" err="1" smtClean="0"/>
              <a:t>copy</a:t>
            </a:r>
            <a:r>
              <a:rPr lang="hu-HU" b="1" dirty="0" smtClean="0"/>
              <a:t>): </a:t>
            </a:r>
            <a:endParaRPr lang="hu-HU" dirty="0" smtClean="0"/>
          </a:p>
          <a:p>
            <a:pPr lvl="1"/>
            <a:r>
              <a:rPr lang="hu-HU" dirty="0" smtClean="0"/>
              <a:t> </a:t>
            </a:r>
            <a:r>
              <a:rPr lang="hu-HU" dirty="0"/>
              <a:t>A </a:t>
            </a:r>
            <a:r>
              <a:rPr lang="hu-HU" dirty="0" err="1"/>
              <a:t>repository</a:t>
            </a:r>
            <a:r>
              <a:rPr lang="hu-HU" dirty="0"/>
              <a:t> fájljainak másolata a felhasználó lokális gépén. 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547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Kommitok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A kódunkon történt legfrissebb változtatásokat úgynevezett </a:t>
            </a:r>
            <a:r>
              <a:rPr lang="hu-HU" b="1" dirty="0" err="1"/>
              <a:t>kommitok</a:t>
            </a:r>
            <a:r>
              <a:rPr lang="hu-HU" dirty="0"/>
              <a:t> formájában érvényesíthetjük a tárolókon belül, melyek mintegy pillanatképként tartalmazzák azokat, illetve projektünk aktuális állapotát</a:t>
            </a:r>
            <a:r>
              <a:rPr lang="hu-HU" dirty="0" smtClean="0"/>
              <a:t>.</a:t>
            </a:r>
          </a:p>
          <a:p>
            <a:r>
              <a:rPr lang="hu-HU" b="1" dirty="0"/>
              <a:t>A fejlesztési történet (</a:t>
            </a:r>
            <a:r>
              <a:rPr lang="hu-HU" b="1" dirty="0" err="1"/>
              <a:t>development</a:t>
            </a:r>
            <a:r>
              <a:rPr lang="hu-HU" b="1" dirty="0"/>
              <a:t> </a:t>
            </a:r>
            <a:r>
              <a:rPr lang="hu-HU" b="1" dirty="0" err="1"/>
              <a:t>history</a:t>
            </a:r>
            <a:r>
              <a:rPr lang="hu-HU" b="1" dirty="0"/>
              <a:t>/log):</a:t>
            </a:r>
          </a:p>
          <a:p>
            <a:pPr lvl="1"/>
            <a:r>
              <a:rPr lang="hu-HU" dirty="0"/>
              <a:t>Az adott projekt </a:t>
            </a:r>
            <a:r>
              <a:rPr lang="hu-HU" dirty="0" err="1"/>
              <a:t>kommitjainak</a:t>
            </a:r>
            <a:r>
              <a:rPr lang="hu-HU" dirty="0"/>
              <a:t> összességét értjük alatta, az első (</a:t>
            </a:r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 </a:t>
            </a:r>
            <a:r>
              <a:rPr lang="hu-HU" dirty="0" err="1"/>
              <a:t>kommittól</a:t>
            </a:r>
            <a:r>
              <a:rPr lang="hu-HU" dirty="0"/>
              <a:t> kezdve az utolsóig (</a:t>
            </a:r>
            <a:r>
              <a:rPr lang="hu-HU" dirty="0" err="1"/>
              <a:t>head</a:t>
            </a:r>
            <a:r>
              <a:rPr lang="hu-HU" dirty="0"/>
              <a:t> </a:t>
            </a:r>
            <a:r>
              <a:rPr lang="hu-HU" dirty="0" err="1"/>
              <a:t>commit</a:t>
            </a:r>
            <a:r>
              <a:rPr lang="hu-HU" dirty="0"/>
              <a:t>).</a:t>
            </a:r>
          </a:p>
          <a:p>
            <a:pPr marL="457200" lvl="1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7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Checkout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A módosítani kívánt fájlok lekérése a </a:t>
            </a:r>
            <a:r>
              <a:rPr lang="hu-HU" dirty="0" err="1"/>
              <a:t>repositoryból</a:t>
            </a:r>
            <a:r>
              <a:rPr lang="hu-HU" dirty="0"/>
              <a:t> ún. </a:t>
            </a:r>
            <a:r>
              <a:rPr lang="hu-HU" dirty="0" err="1"/>
              <a:t>checkoutok</a:t>
            </a:r>
            <a:r>
              <a:rPr lang="hu-HU" dirty="0"/>
              <a:t> formájában megy végbe. </a:t>
            </a:r>
          </a:p>
          <a:p>
            <a:r>
              <a:rPr lang="hu-HU" b="1" dirty="0" err="1"/>
              <a:t>Fetching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Adatok lekérése a központi </a:t>
            </a:r>
            <a:r>
              <a:rPr lang="hu-HU" dirty="0" err="1"/>
              <a:t>repository-ból</a:t>
            </a:r>
            <a:r>
              <a:rPr lang="hu-HU" dirty="0"/>
              <a:t>.</a:t>
            </a:r>
          </a:p>
          <a:p>
            <a:r>
              <a:rPr lang="hu-HU" b="1" dirty="0" err="1"/>
              <a:t>Pushing</a:t>
            </a:r>
            <a:r>
              <a:rPr lang="hu-HU" b="1" dirty="0"/>
              <a:t>:</a:t>
            </a:r>
          </a:p>
          <a:p>
            <a:pPr lvl="1"/>
            <a:r>
              <a:rPr lang="hu-HU" dirty="0"/>
              <a:t>Adatok feltöltése a központi </a:t>
            </a:r>
            <a:r>
              <a:rPr lang="hu-HU" dirty="0" err="1"/>
              <a:t>repository-ba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12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18096</TotalTime>
  <Words>374</Words>
  <Application>Microsoft Office PowerPoint</Application>
  <PresentationFormat>Diavetítés a képernyőre (16:10 oldalarány)</PresentationFormat>
  <Paragraphs>81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Verziókezelés</vt:lpstr>
      <vt:lpstr>Miért használjuk?</vt:lpstr>
      <vt:lpstr>Elvárások</vt:lpstr>
      <vt:lpstr>Elvárások</vt:lpstr>
      <vt:lpstr>Elvárások</vt:lpstr>
      <vt:lpstr>Alapfogalmak</vt:lpstr>
      <vt:lpstr>Alapfogalmak</vt:lpstr>
      <vt:lpstr>Alapfogalmak</vt:lpstr>
      <vt:lpstr>Alapfogalmak</vt:lpstr>
      <vt:lpstr>Alapfogalmak</vt:lpstr>
      <vt:lpstr>Csoportosítás</vt:lpstr>
      <vt:lpstr>Típusok</vt:lpstr>
      <vt:lpstr>Típusok</vt:lpstr>
      <vt:lpstr>Központosított</vt:lpstr>
      <vt:lpstr>Típusok</vt:lpstr>
      <vt:lpstr>Típusok</vt:lpstr>
      <vt:lpstr>Elosztott</vt:lpstr>
      <vt:lpstr>Nyitott</vt:lpstr>
      <vt:lpstr>Elosztott nyitott</vt:lpstr>
      <vt:lpstr>Zárt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58</cp:revision>
  <dcterms:created xsi:type="dcterms:W3CDTF">2015-01-23T10:54:52Z</dcterms:created>
  <dcterms:modified xsi:type="dcterms:W3CDTF">2015-06-21T19:26:29Z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