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0" r:id="rId9"/>
    <p:sldId id="278" r:id="rId10"/>
    <p:sldId id="261" r:id="rId1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június 22.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Fejlesztői környezet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Fejlesztői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Minimum:</a:t>
            </a:r>
          </a:p>
          <a:p>
            <a:pPr lvl="1"/>
            <a:r>
              <a:rPr lang="hu-HU" dirty="0" err="1" smtClean="0"/>
              <a:t>TotalCommander</a:t>
            </a:r>
            <a:endParaRPr lang="hu-HU" dirty="0" smtClean="0"/>
          </a:p>
          <a:p>
            <a:pPr lvl="1"/>
            <a:r>
              <a:rPr lang="hu-HU" dirty="0" err="1" smtClean="0"/>
              <a:t>Ditto</a:t>
            </a:r>
            <a:endParaRPr lang="hu-HU" dirty="0" smtClean="0"/>
          </a:p>
          <a:p>
            <a:pPr lvl="1"/>
            <a:r>
              <a:rPr lang="hu-HU" dirty="0" err="1" smtClean="0"/>
              <a:t>Notepad</a:t>
            </a:r>
            <a:r>
              <a:rPr lang="hu-HU" dirty="0" smtClean="0"/>
              <a:t>++</a:t>
            </a:r>
          </a:p>
          <a:p>
            <a:pPr lvl="1"/>
            <a:r>
              <a:rPr lang="hu-HU" dirty="0" err="1" smtClean="0"/>
              <a:t>Eclipse</a:t>
            </a:r>
            <a:endParaRPr lang="hu-HU" dirty="0" smtClean="0"/>
          </a:p>
          <a:p>
            <a:pPr lvl="1"/>
            <a:r>
              <a:rPr lang="hu-HU" dirty="0"/>
              <a:t>Java </a:t>
            </a:r>
            <a:r>
              <a:rPr lang="hu-HU" dirty="0" err="1"/>
              <a:t>Decompiler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6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484772" y="265212"/>
            <a:ext cx="8229600" cy="952500"/>
          </a:xfrm>
        </p:spPr>
        <p:txBody>
          <a:bodyPr/>
          <a:lstStyle/>
          <a:p>
            <a:r>
              <a:rPr lang="hu-HU" dirty="0" smtClean="0"/>
              <a:t>Total </a:t>
            </a:r>
            <a:r>
              <a:rPr lang="hu-HU" dirty="0" err="1" smtClean="0"/>
              <a:t>Commander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Sokoldalú fájlkezelő </a:t>
            </a:r>
          </a:p>
          <a:p>
            <a:r>
              <a:rPr lang="hu-HU" dirty="0" smtClean="0"/>
              <a:t>Keresés</a:t>
            </a:r>
          </a:p>
          <a:p>
            <a:r>
              <a:rPr lang="hu-HU" dirty="0" smtClean="0"/>
              <a:t>Másolás</a:t>
            </a:r>
          </a:p>
          <a:p>
            <a:r>
              <a:rPr lang="hu-HU" dirty="0" smtClean="0"/>
              <a:t>Tömeges átnevezés</a:t>
            </a:r>
          </a:p>
          <a:p>
            <a:r>
              <a:rPr lang="hu-HU" dirty="0" smtClean="0"/>
              <a:t>Tömörítés</a:t>
            </a:r>
          </a:p>
          <a:p>
            <a:r>
              <a:rPr lang="hu-HU" dirty="0" smtClean="0"/>
              <a:t>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3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Ditto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78958"/>
            <a:ext cx="3080250" cy="3771900"/>
          </a:xfrm>
        </p:spPr>
      </p:pic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457200" y="1179222"/>
            <a:ext cx="4038600" cy="3771636"/>
          </a:xfrm>
        </p:spPr>
        <p:txBody>
          <a:bodyPr/>
          <a:lstStyle/>
          <a:p>
            <a:r>
              <a:rPr lang="hu-HU" dirty="0" smtClean="0"/>
              <a:t>Vágólap </a:t>
            </a:r>
            <a:r>
              <a:rPr lang="hu-HU" dirty="0"/>
              <a:t>menedzser</a:t>
            </a:r>
          </a:p>
          <a:p>
            <a:r>
              <a:rPr lang="hu-HU" dirty="0" smtClean="0"/>
              <a:t>Könnyen használható</a:t>
            </a:r>
          </a:p>
          <a:p>
            <a:r>
              <a:rPr lang="hu-HU" dirty="0" smtClean="0"/>
              <a:t>Testre szabható</a:t>
            </a:r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6989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Notepad</a:t>
            </a:r>
            <a:r>
              <a:rPr lang="hu-HU" dirty="0" smtClean="0"/>
              <a:t>++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Hatékony szövegszerkesztő</a:t>
            </a:r>
          </a:p>
          <a:p>
            <a:r>
              <a:rPr lang="hu-HU" dirty="0" smtClean="0"/>
              <a:t>Fájlok összehasonlítás</a:t>
            </a:r>
          </a:p>
          <a:p>
            <a:r>
              <a:rPr lang="hu-HU" dirty="0" smtClean="0"/>
              <a:t>Keresés és csere több dokumentumban</a:t>
            </a:r>
          </a:p>
          <a:p>
            <a:r>
              <a:rPr lang="hu-HU" dirty="0" smtClean="0"/>
              <a:t>Programozási </a:t>
            </a:r>
            <a:r>
              <a:rPr lang="hu-HU" dirty="0"/>
              <a:t>nyelvek </a:t>
            </a:r>
            <a:r>
              <a:rPr lang="hu-HU" dirty="0" smtClean="0"/>
              <a:t>szintaxis kiemelése</a:t>
            </a:r>
          </a:p>
          <a:p>
            <a:r>
              <a:rPr lang="hu-HU" dirty="0" smtClean="0"/>
              <a:t>Blokkok kiemelése</a:t>
            </a:r>
          </a:p>
          <a:p>
            <a:r>
              <a:rPr lang="hu-HU" dirty="0" smtClean="0"/>
              <a:t>Szövegkódolás konverzió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07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Java </a:t>
            </a:r>
            <a:r>
              <a:rPr lang="hu-HU" dirty="0" err="1" smtClean="0"/>
              <a:t>Decompiler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Visszafordít byte kódot java kóddá</a:t>
            </a:r>
          </a:p>
          <a:p>
            <a:r>
              <a:rPr lang="hu-HU" dirty="0" smtClean="0"/>
              <a:t>Elemzi a kódot</a:t>
            </a:r>
          </a:p>
          <a:p>
            <a:r>
              <a:rPr lang="hu-HU" dirty="0" smtClean="0"/>
              <a:t>Felépíti a </a:t>
            </a:r>
            <a:r>
              <a:rPr lang="hu-HU" dirty="0" err="1" smtClean="0"/>
              <a:t>class</a:t>
            </a:r>
            <a:r>
              <a:rPr lang="hu-HU" dirty="0" smtClean="0"/>
              <a:t> hierarchiát</a:t>
            </a:r>
          </a:p>
          <a:p>
            <a:r>
              <a:rPr lang="hu-HU" dirty="0" smtClean="0"/>
              <a:t>Elérhető hozzá </a:t>
            </a:r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68" y="3219319"/>
            <a:ext cx="423853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</a:t>
            </a:r>
            <a:r>
              <a:rPr lang="hu-HU" dirty="0" err="1"/>
              <a:t>Environment</a:t>
            </a:r>
            <a:r>
              <a:rPr lang="hu-HU" dirty="0"/>
              <a:t>, </a:t>
            </a:r>
            <a:r>
              <a:rPr lang="hu-HU" dirty="0" smtClean="0"/>
              <a:t>IDE nem pedig szövegszerkesztő</a:t>
            </a:r>
          </a:p>
          <a:p>
            <a:r>
              <a:rPr lang="hu-HU" dirty="0" smtClean="0"/>
              <a:t>Használjuk </a:t>
            </a:r>
            <a:r>
              <a:rPr lang="hu-HU" smtClean="0"/>
              <a:t>a funkcióit!</a:t>
            </a:r>
            <a:endParaRPr lang="hu-HU" dirty="0" smtClean="0"/>
          </a:p>
          <a:p>
            <a:r>
              <a:rPr lang="hu-HU" dirty="0" smtClean="0"/>
              <a:t>Ha használjuk, tegyük gyorsabban!</a:t>
            </a:r>
          </a:p>
          <a:p>
            <a:r>
              <a:rPr lang="hu-HU" dirty="0" err="1"/>
              <a:t>MouseFeed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Plugin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83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14657</TotalTime>
  <Words>92</Words>
  <Application>Microsoft Office PowerPoint</Application>
  <PresentationFormat>Diavetítés a képernyőre (16:10 oldalarány)</PresentationFormat>
  <Paragraphs>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Fejlesztői eszközök</vt:lpstr>
      <vt:lpstr>Total Commander</vt:lpstr>
      <vt:lpstr>Ditto</vt:lpstr>
      <vt:lpstr>Notepad++</vt:lpstr>
      <vt:lpstr>Java Decompiler</vt:lpstr>
      <vt:lpstr>Eclipse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41</cp:revision>
  <dcterms:created xsi:type="dcterms:W3CDTF">2015-01-23T10:54:52Z</dcterms:created>
  <dcterms:modified xsi:type="dcterms:W3CDTF">2015-06-22T10:01:08Z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