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3"/>
    <p:restoredTop sz="95884"/>
  </p:normalViewPr>
  <p:slideViewPr>
    <p:cSldViewPr snapToGrid="0" snapToObjects="1">
      <p:cViewPr>
        <p:scale>
          <a:sx n="56" d="100"/>
          <a:sy n="56" d="100"/>
        </p:scale>
        <p:origin x="139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0F085-6E04-8547-A30E-A7A587CE86D3}" type="datetimeFigureOut">
              <a:rPr lang="en-US" smtClean="0"/>
              <a:t>3/6/20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CA0F4-D8AA-6C42-A883-2286B678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95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CA0F4-D8AA-6C42-A883-2286B67879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80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CA0F4-D8AA-6C42-A883-2286B67879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4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7C31-BF50-EA43-9523-C6492DDD2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04908-6E82-9F4B-998C-F178C2BE9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5748B-D99C-4344-9BBC-4940457B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58CB-FA3E-DF42-89D6-E36D49F90D25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3BE88-DBF8-D642-B993-49ACC0A8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0E3B4-F93E-9F4A-816A-896799FA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1623-2460-1B46-8CA2-39CB95B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4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6A70-CE6E-3E46-A3E0-79CB9DD9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B92B1-2E7A-B64B-8C32-D6FC019E4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E6662-B1FD-B745-B154-7E8F903F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58CB-FA3E-DF42-89D6-E36D49F90D25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8DEFF-0386-034B-834A-5C801D878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B6313-557C-D444-A4A7-C6A0EF5E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1623-2460-1B46-8CA2-39CB95B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0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13290-7BC6-4E47-B798-2E0436C6F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DACDA-74EF-F14B-AD6C-CE3084AE9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0E34A-AE86-1948-A027-131C2CC6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58CB-FA3E-DF42-89D6-E36D49F90D25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F9C2B-92C0-854A-AC9E-D10D981D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C1CEF-2460-9843-B474-A7EE29DD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1623-2460-1B46-8CA2-39CB95B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141-7690-4444-A3D9-2F0D510E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0D214-1A80-F44B-A41C-071A0BDF7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5A89-951B-334B-BEE2-EC77C9E0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58CB-FA3E-DF42-89D6-E36D49F90D25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7963A-E7D2-5D49-B393-8281AD8B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FF563-7FB8-DD4A-BD49-4255D69C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1623-2460-1B46-8CA2-39CB95B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5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0B32-EF46-A645-A9D7-F94E47B3E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15D93-1DA7-5C48-9D71-346511022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92CF1-8FB6-8842-8A52-EAA9BA07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58CB-FA3E-DF42-89D6-E36D49F90D25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B2D79-2746-4440-AA20-0DA8AACF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F7D4D-C5DE-5048-9D22-E8CC8E2A4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1623-2460-1B46-8CA2-39CB95B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0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D1AA-E068-854A-A535-01AE0067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1AD87-1F1C-AA41-AAC2-6CDC0D0BC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AE9B7-62AD-054E-8E19-F9846AF6F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9D049-272A-C34A-9459-82FF89B1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58CB-FA3E-DF42-89D6-E36D49F90D25}" type="datetimeFigureOut">
              <a:rPr lang="en-US" smtClean="0"/>
              <a:t>3/6/20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13566-BC46-C247-88C6-DC321429D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11DD2-9A6E-EC46-8991-BFB4A136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1623-2460-1B46-8CA2-39CB95B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5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1416-B2B0-E946-A67A-A0FBDACBD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3EA65-75EC-9F49-A41F-6A49352DD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AB084-6FDA-CC4B-9C23-3EBA5A5C7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FCF99-BAD8-3E43-BBF7-1F89D25D4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41DF37-34A7-1349-8235-7C7DB4074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C12D9-900A-C14D-96F4-11BF494B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58CB-FA3E-DF42-89D6-E36D49F90D25}" type="datetimeFigureOut">
              <a:rPr lang="en-US" smtClean="0"/>
              <a:t>3/6/20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4B54B-D015-AB4A-8106-E9E66A2D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3E3A4-F245-864D-97A8-DFE7EC0F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1623-2460-1B46-8CA2-39CB95B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1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1AF6-DA8C-9645-A897-C8611ADD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CF3D6-D90D-214C-86D4-2C56DF79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58CB-FA3E-DF42-89D6-E36D49F90D25}" type="datetimeFigureOut">
              <a:rPr lang="en-US" smtClean="0"/>
              <a:t>3/6/20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3D488-D25A-2749-8B4D-036B3C8E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2CDB6-98D4-E043-B0F3-14321A5D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1623-2460-1B46-8CA2-39CB95B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0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C3778-EEC4-BB43-9B40-B0E128F9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58CB-FA3E-DF42-89D6-E36D49F90D25}" type="datetimeFigureOut">
              <a:rPr lang="en-US" smtClean="0"/>
              <a:t>3/6/20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9CF83-0357-E74F-8A2B-298C585D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209B3-8905-5946-A15F-2C0A7DE8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1623-2460-1B46-8CA2-39CB95B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87B5-A26F-1549-B6D8-DD0D074E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45023-F12F-F94C-BE6E-C6522B26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8D9CE-1396-3E41-9AA0-9A19D6BC5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38041-D55C-E54A-A588-36D6D419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58CB-FA3E-DF42-89D6-E36D49F90D25}" type="datetimeFigureOut">
              <a:rPr lang="en-US" smtClean="0"/>
              <a:t>3/6/20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0E821-1553-6F45-A982-2AD187EB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076D2-5E6B-C64B-85FA-70BD398D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1623-2460-1B46-8CA2-39CB95B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6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6EE1-223A-B648-9523-8C5252226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A68729-CC4B-D246-8EBD-E1F3F2FF6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E211B-C204-ED44-9421-046EA71C6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4E302-E30A-A948-B651-6973BEF05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58CB-FA3E-DF42-89D6-E36D49F90D25}" type="datetimeFigureOut">
              <a:rPr lang="en-US" smtClean="0"/>
              <a:t>3/6/20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84E63-25E2-ED4D-AF07-4133E4CA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8250A-4DCD-0C47-8BD6-77AD399B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1623-2460-1B46-8CA2-39CB95B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E8CE7-F44D-7F44-84B5-903F2CCB8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DEF0D-0297-AB49-B0E3-62AB12D5E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D1388-4234-2A4C-A4B9-ADFF768B2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558CB-FA3E-DF42-89D6-E36D49F90D25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A2C09-8CBC-A94B-AE65-B163B7E31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A49D0-A21D-E645-8178-5E38B6DCC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D1623-2460-1B46-8CA2-39CB95B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6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4D06E6-C1D5-0540-877A-C60764F1CE2F}"/>
              </a:ext>
            </a:extLst>
          </p:cNvPr>
          <p:cNvCxnSpPr/>
          <p:nvPr/>
        </p:nvCxnSpPr>
        <p:spPr>
          <a:xfrm flipH="1">
            <a:off x="-1793240" y="4594860"/>
            <a:ext cx="1678599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BB502360-A8E0-0348-A4B1-433F245EF25B}"/>
              </a:ext>
            </a:extLst>
          </p:cNvPr>
          <p:cNvGrpSpPr/>
          <p:nvPr/>
        </p:nvGrpSpPr>
        <p:grpSpPr>
          <a:xfrm>
            <a:off x="-1793240" y="-954970"/>
            <a:ext cx="16785992" cy="11092828"/>
            <a:chOff x="-2193290" y="-1412170"/>
            <a:chExt cx="16785992" cy="1109282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43C9E9A-1D2F-5F45-B3CF-8E9CBCF5FCBF}"/>
                </a:ext>
              </a:extLst>
            </p:cNvPr>
            <p:cNvGrpSpPr/>
            <p:nvPr/>
          </p:nvGrpSpPr>
          <p:grpSpPr>
            <a:xfrm>
              <a:off x="-2193290" y="-1412170"/>
              <a:ext cx="16785992" cy="11092828"/>
              <a:chOff x="-2193290" y="-1412170"/>
              <a:chExt cx="16785992" cy="11092828"/>
            </a:xfrm>
          </p:grpSpPr>
          <p:pic>
            <p:nvPicPr>
              <p:cNvPr id="3" name="Picture 2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66E6826C-AAF8-9642-9C1F-76DFB6A297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193290" y="-1406079"/>
                <a:ext cx="7099300" cy="5334000"/>
              </a:xfrm>
              <a:prstGeom prst="rect">
                <a:avLst/>
              </a:prstGeom>
            </p:spPr>
          </p:pic>
          <p:pic>
            <p:nvPicPr>
              <p:cNvPr id="5" name="Picture 4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3152E15D-6984-B444-8E46-E9F5A4D9A7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193290" y="4346658"/>
                <a:ext cx="7099300" cy="5334000"/>
              </a:xfrm>
              <a:prstGeom prst="rect">
                <a:avLst/>
              </a:prstGeom>
            </p:spPr>
          </p:pic>
          <p:pic>
            <p:nvPicPr>
              <p:cNvPr id="7" name="Picture 6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50D5AB29-0ABE-9C48-B3FE-B15D45953C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49554" y="-1408988"/>
                <a:ext cx="3237437" cy="2432421"/>
              </a:xfrm>
              <a:prstGeom prst="rect">
                <a:avLst/>
              </a:prstGeom>
            </p:spPr>
          </p:pic>
          <p:pic>
            <p:nvPicPr>
              <p:cNvPr id="9" name="Picture 8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BEDB827C-83CF-1746-B500-19826F42FD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43842" y="4346657"/>
                <a:ext cx="3248860" cy="2441004"/>
              </a:xfrm>
              <a:prstGeom prst="rect">
                <a:avLst/>
              </a:prstGeom>
            </p:spPr>
          </p:pic>
          <p:pic>
            <p:nvPicPr>
              <p:cNvPr id="11" name="Picture 10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B3327DE5-EE42-DE48-828E-3159A178BF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24928" y="-1412170"/>
                <a:ext cx="3244986" cy="2438093"/>
              </a:xfrm>
              <a:prstGeom prst="rect">
                <a:avLst/>
              </a:prstGeom>
            </p:spPr>
          </p:pic>
          <p:pic>
            <p:nvPicPr>
              <p:cNvPr id="13" name="Picture 12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A390129D-D61D-A94C-BD17-81DD265BB9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24927" y="4348457"/>
                <a:ext cx="3244068" cy="2437404"/>
              </a:xfrm>
              <a:prstGeom prst="rect">
                <a:avLst/>
              </a:prstGeom>
            </p:spPr>
          </p:pic>
          <p:pic>
            <p:nvPicPr>
              <p:cNvPr id="15" name="Picture 14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68F1FD80-E8CC-AF44-BD1A-D263633C0D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06006" y="1490518"/>
                <a:ext cx="3244067" cy="2437402"/>
              </a:xfrm>
              <a:prstGeom prst="rect">
                <a:avLst/>
              </a:prstGeom>
            </p:spPr>
          </p:pic>
          <p:pic>
            <p:nvPicPr>
              <p:cNvPr id="17" name="Picture 16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8568140A-1B95-6B47-A439-D5312619B7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06005" y="7241454"/>
                <a:ext cx="3244069" cy="2437404"/>
              </a:xfrm>
              <a:prstGeom prst="rect">
                <a:avLst/>
              </a:prstGeom>
            </p:spPr>
          </p:pic>
          <p:pic>
            <p:nvPicPr>
              <p:cNvPr id="20" name="Picture 19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EBE7AC7F-5817-514F-B111-BBB7B7D121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06006" y="-1409679"/>
                <a:ext cx="3244066" cy="2437402"/>
              </a:xfrm>
              <a:prstGeom prst="rect">
                <a:avLst/>
              </a:prstGeom>
            </p:spPr>
          </p:pic>
          <p:pic>
            <p:nvPicPr>
              <p:cNvPr id="23" name="Picture 22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A3A9F828-27A0-DE4B-98B3-1C95DFD2FC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06005" y="4348457"/>
                <a:ext cx="3244069" cy="2437404"/>
              </a:xfrm>
              <a:prstGeom prst="rect">
                <a:avLst/>
              </a:prstGeom>
            </p:spPr>
          </p:pic>
          <p:pic>
            <p:nvPicPr>
              <p:cNvPr id="25" name="Picture 24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43006E11-4A2F-3C46-8F83-32123F434B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24927" y="1489828"/>
                <a:ext cx="3244986" cy="2438093"/>
              </a:xfrm>
              <a:prstGeom prst="rect">
                <a:avLst/>
              </a:prstGeom>
            </p:spPr>
          </p:pic>
          <p:pic>
            <p:nvPicPr>
              <p:cNvPr id="27" name="Picture 26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69441826-4493-A44A-9FA4-8F75C0192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24927" y="7241454"/>
                <a:ext cx="3244068" cy="2437404"/>
              </a:xfrm>
              <a:prstGeom prst="rect">
                <a:avLst/>
              </a:prstGeom>
            </p:spPr>
          </p:pic>
          <p:pic>
            <p:nvPicPr>
              <p:cNvPr id="29" name="Picture 28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7D3895C9-AAA3-0E4A-9BB4-484EC9E114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349554" y="1493009"/>
                <a:ext cx="3237437" cy="2432421"/>
              </a:xfrm>
              <a:prstGeom prst="rect">
                <a:avLst/>
              </a:prstGeom>
            </p:spPr>
          </p:pic>
          <p:pic>
            <p:nvPicPr>
              <p:cNvPr id="31" name="Picture 30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552CA416-E016-9243-9BCC-F68FCAF6F4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343842" y="7239654"/>
                <a:ext cx="3248860" cy="2441004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56F9E6-F022-F14E-A63E-82BD11192B54}"/>
                </a:ext>
              </a:extLst>
            </p:cNvPr>
            <p:cNvSpPr txBox="1"/>
            <p:nvPr/>
          </p:nvSpPr>
          <p:spPr>
            <a:xfrm>
              <a:off x="-2193290" y="-1411479"/>
              <a:ext cx="8597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Helvetica" pitchFamily="2" charset="0"/>
                </a:rPr>
                <a:t>A</a:t>
              </a:r>
              <a:endParaRPr lang="en-US" b="1" dirty="0">
                <a:latin typeface="Helvetica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4FF33A-E347-6746-BE30-48BCC45A91D7}"/>
                </a:ext>
              </a:extLst>
            </p:cNvPr>
            <p:cNvSpPr txBox="1"/>
            <p:nvPr/>
          </p:nvSpPr>
          <p:spPr>
            <a:xfrm>
              <a:off x="-2193290" y="4346657"/>
              <a:ext cx="8597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Helvetica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196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EFDE8647-B901-B645-9E83-CECEF4F9D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FA2A1F-15E1-184D-AA9E-190071B4D52C}"/>
              </a:ext>
            </a:extLst>
          </p:cNvPr>
          <p:cNvCxnSpPr/>
          <p:nvPr/>
        </p:nvCxnSpPr>
        <p:spPr>
          <a:xfrm flipH="1">
            <a:off x="0" y="5174672"/>
            <a:ext cx="1678599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0AE1DFE-658B-E64A-96CE-99EADFE5EAD8}"/>
              </a:ext>
            </a:extLst>
          </p:cNvPr>
          <p:cNvGrpSpPr/>
          <p:nvPr/>
        </p:nvGrpSpPr>
        <p:grpSpPr>
          <a:xfrm>
            <a:off x="0" y="-352344"/>
            <a:ext cx="16743261" cy="11091781"/>
            <a:chOff x="0" y="-352344"/>
            <a:chExt cx="16743261" cy="1109178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1F98609-F0AD-3145-9859-48E3CE13BFB3}"/>
                </a:ext>
              </a:extLst>
            </p:cNvPr>
            <p:cNvGrpSpPr/>
            <p:nvPr/>
          </p:nvGrpSpPr>
          <p:grpSpPr>
            <a:xfrm>
              <a:off x="0" y="-347855"/>
              <a:ext cx="16743261" cy="11087292"/>
              <a:chOff x="-2193293" y="-1406634"/>
              <a:chExt cx="16743261" cy="11087292"/>
            </a:xfrm>
          </p:grpSpPr>
          <p:pic>
            <p:nvPicPr>
              <p:cNvPr id="24" name="Picture 23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8E2825DD-44B6-4446-90F2-0A189207C1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193293" y="-1406079"/>
                <a:ext cx="7099300" cy="5334000"/>
              </a:xfrm>
              <a:prstGeom prst="rect">
                <a:avLst/>
              </a:prstGeom>
            </p:spPr>
          </p:pic>
          <p:pic>
            <p:nvPicPr>
              <p:cNvPr id="25" name="Picture 24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2E860036-7F2A-6B47-AC94-E74B390D1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193293" y="4346658"/>
                <a:ext cx="7099300" cy="5334000"/>
              </a:xfrm>
              <a:prstGeom prst="rect">
                <a:avLst/>
              </a:prstGeom>
            </p:spPr>
          </p:pic>
          <p:pic>
            <p:nvPicPr>
              <p:cNvPr id="26" name="Picture 25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71F72E92-3002-7640-9052-A49F187688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05905" y="-1406634"/>
                <a:ext cx="3237436" cy="2432420"/>
              </a:xfrm>
              <a:prstGeom prst="rect">
                <a:avLst/>
              </a:prstGeom>
            </p:spPr>
          </p:pic>
          <p:pic>
            <p:nvPicPr>
              <p:cNvPr id="27" name="Picture 26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F1A2123F-3BD8-A345-AFCB-0148336A6B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03509" y="4336956"/>
                <a:ext cx="3242229" cy="2436022"/>
              </a:xfrm>
              <a:prstGeom prst="rect">
                <a:avLst/>
              </a:prstGeom>
            </p:spPr>
          </p:pic>
          <p:pic>
            <p:nvPicPr>
              <p:cNvPr id="28" name="Picture 27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CFF2B62B-1A3A-2E47-B7C2-4ABF70CD47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50547" y="-1406634"/>
                <a:ext cx="3237436" cy="2432420"/>
              </a:xfrm>
              <a:prstGeom prst="rect">
                <a:avLst/>
              </a:prstGeom>
            </p:spPr>
          </p:pic>
          <p:pic>
            <p:nvPicPr>
              <p:cNvPr id="29" name="Picture 28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361AFDE2-3CE2-FD4A-8CD9-482C25B00B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50547" y="4338757"/>
                <a:ext cx="3237437" cy="2432421"/>
              </a:xfrm>
              <a:prstGeom prst="rect">
                <a:avLst/>
              </a:prstGeom>
            </p:spPr>
          </p:pic>
          <p:pic>
            <p:nvPicPr>
              <p:cNvPr id="30" name="Picture 29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77039C79-3E65-E94A-97D1-916BAC37F4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12635" y="1495695"/>
                <a:ext cx="3236995" cy="2432089"/>
              </a:xfrm>
              <a:prstGeom prst="rect">
                <a:avLst/>
              </a:prstGeom>
            </p:spPr>
          </p:pic>
          <p:pic>
            <p:nvPicPr>
              <p:cNvPr id="31" name="Picture 30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A3CB5140-150A-9A45-96F1-46DE54B3B4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09319" y="7234673"/>
                <a:ext cx="3244068" cy="2437404"/>
              </a:xfrm>
              <a:prstGeom prst="rect">
                <a:avLst/>
              </a:prstGeom>
            </p:spPr>
          </p:pic>
          <p:pic>
            <p:nvPicPr>
              <p:cNvPr id="32" name="Picture 31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F9010660-3A3A-0A49-ADF9-848983859E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06005" y="-1401653"/>
                <a:ext cx="3237437" cy="2432421"/>
              </a:xfrm>
              <a:prstGeom prst="rect">
                <a:avLst/>
              </a:prstGeom>
            </p:spPr>
          </p:pic>
          <p:pic>
            <p:nvPicPr>
              <p:cNvPr id="33" name="Picture 32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C9E4C006-2FA2-F04B-A983-4B7EEB0AE6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11718" y="4338068"/>
                <a:ext cx="3239271" cy="2433799"/>
              </a:xfrm>
              <a:prstGeom prst="rect">
                <a:avLst/>
              </a:prstGeom>
            </p:spPr>
          </p:pic>
          <p:pic>
            <p:nvPicPr>
              <p:cNvPr id="34" name="Picture 33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D8C5EC3B-6E08-504C-B891-92D70C0627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46311" y="1495366"/>
                <a:ext cx="3241668" cy="2435600"/>
              </a:xfrm>
              <a:prstGeom prst="rect">
                <a:avLst/>
              </a:prstGeom>
            </p:spPr>
          </p:pic>
          <p:pic>
            <p:nvPicPr>
              <p:cNvPr id="35" name="Picture 34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1E0B0F78-DEAB-F146-AFE8-BB65484865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49630" y="7236475"/>
                <a:ext cx="3239271" cy="2433800"/>
              </a:xfrm>
              <a:prstGeom prst="rect">
                <a:avLst/>
              </a:prstGeom>
            </p:spPr>
          </p:pic>
          <p:pic>
            <p:nvPicPr>
              <p:cNvPr id="36" name="Picture 35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07A8D8EB-AFFB-6E43-A4F7-376284593B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302588" y="7234673"/>
                <a:ext cx="3244070" cy="2437404"/>
              </a:xfrm>
              <a:prstGeom prst="rect">
                <a:avLst/>
              </a:prstGeom>
            </p:spPr>
          </p:pic>
          <p:pic>
            <p:nvPicPr>
              <p:cNvPr id="37" name="Picture 36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24388A9D-207E-8044-A2E9-C81B5F79DB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299278" y="1490384"/>
                <a:ext cx="3250690" cy="2442379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57BAAEC-21C6-1E40-9D5F-312130863948}"/>
                </a:ext>
              </a:extLst>
            </p:cNvPr>
            <p:cNvSpPr txBox="1"/>
            <p:nvPr/>
          </p:nvSpPr>
          <p:spPr>
            <a:xfrm>
              <a:off x="0" y="-352344"/>
              <a:ext cx="8597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Helvetica" pitchFamily="2" charset="0"/>
                </a:rPr>
                <a:t>A</a:t>
              </a:r>
              <a:endParaRPr lang="en-US" b="1" dirty="0">
                <a:latin typeface="Helvetica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287817A-CC16-9A49-A01D-DE88727D26EF}"/>
                </a:ext>
              </a:extLst>
            </p:cNvPr>
            <p:cNvSpPr txBox="1"/>
            <p:nvPr/>
          </p:nvSpPr>
          <p:spPr>
            <a:xfrm>
              <a:off x="0" y="5395735"/>
              <a:ext cx="8597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Helvetica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22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AC6781A-F3FF-4F47-940B-D5A32A6386BE}"/>
              </a:ext>
            </a:extLst>
          </p:cNvPr>
          <p:cNvCxnSpPr/>
          <p:nvPr/>
        </p:nvCxnSpPr>
        <p:spPr>
          <a:xfrm>
            <a:off x="6478111" y="1614445"/>
            <a:ext cx="0" cy="10950956"/>
          </a:xfrm>
          <a:prstGeom prst="line">
            <a:avLst/>
          </a:prstGeom>
          <a:ln>
            <a:solidFill>
              <a:schemeClr val="accent3">
                <a:alpha val="48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9" name="Triangle 118">
            <a:extLst>
              <a:ext uri="{FF2B5EF4-FFF2-40B4-BE49-F238E27FC236}">
                <a16:creationId xmlns:a16="http://schemas.microsoft.com/office/drawing/2014/main" id="{F6B2CA3C-B639-8943-93B5-C65CCDD90D88}"/>
              </a:ext>
            </a:extLst>
          </p:cNvPr>
          <p:cNvSpPr/>
          <p:nvPr/>
        </p:nvSpPr>
        <p:spPr>
          <a:xfrm rot="10800000">
            <a:off x="1226740" y="3182535"/>
            <a:ext cx="3921070" cy="345426"/>
          </a:xfrm>
          <a:prstGeom prst="triangle">
            <a:avLst>
              <a:gd name="adj" fmla="val 497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22D27A6-88B5-2A49-B19F-41DFA72C4C9F}"/>
              </a:ext>
            </a:extLst>
          </p:cNvPr>
          <p:cNvGrpSpPr/>
          <p:nvPr/>
        </p:nvGrpSpPr>
        <p:grpSpPr>
          <a:xfrm>
            <a:off x="489805" y="0"/>
            <a:ext cx="6734200" cy="20004071"/>
            <a:chOff x="489805" y="0"/>
            <a:chExt cx="6734200" cy="20004071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3F3BB89-B699-9140-BBC7-2FBE95BF209E}"/>
                </a:ext>
              </a:extLst>
            </p:cNvPr>
            <p:cNvSpPr txBox="1"/>
            <p:nvPr/>
          </p:nvSpPr>
          <p:spPr>
            <a:xfrm>
              <a:off x="489805" y="0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A.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E8100F7-1358-124F-8E42-096467100840}"/>
                </a:ext>
              </a:extLst>
            </p:cNvPr>
            <p:cNvSpPr/>
            <p:nvPr/>
          </p:nvSpPr>
          <p:spPr>
            <a:xfrm>
              <a:off x="6827743" y="0"/>
              <a:ext cx="3962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EB4B7A-439F-9240-916B-5DFDE57A005E}"/>
                </a:ext>
              </a:extLst>
            </p:cNvPr>
            <p:cNvSpPr txBox="1"/>
            <p:nvPr/>
          </p:nvSpPr>
          <p:spPr>
            <a:xfrm>
              <a:off x="1226738" y="524089"/>
              <a:ext cx="3921071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24025" indent="-285750">
                <a:buFontTx/>
                <a:buChar char="-"/>
              </a:pPr>
              <a:r>
                <a:rPr lang="en-US" dirty="0"/>
                <a:t>Input: [3, 6000] </a:t>
              </a:r>
            </a:p>
            <a:p>
              <a:pPr marL="1724025" indent="-285750">
                <a:buFontTx/>
                <a:buChar char="-"/>
              </a:pPr>
              <a:r>
                <a:rPr lang="en-US" dirty="0"/>
                <a:t>Target: [1, 3, 6000]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E6E5F78-9DB9-F44E-859E-ED021F7621E9}"/>
                </a:ext>
              </a:extLst>
            </p:cNvPr>
            <p:cNvSpPr txBox="1"/>
            <p:nvPr/>
          </p:nvSpPr>
          <p:spPr>
            <a:xfrm>
              <a:off x="1452301" y="650974"/>
              <a:ext cx="1078240" cy="3786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hueOff val="0"/>
                  <a:satOff val="0"/>
                  <a:lumOff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Reshape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C538A2C-A4A2-E84B-8406-A1145B48E55C}"/>
                </a:ext>
              </a:extLst>
            </p:cNvPr>
            <p:cNvSpPr txBox="1"/>
            <p:nvPr/>
          </p:nvSpPr>
          <p:spPr>
            <a:xfrm>
              <a:off x="1226739" y="1532318"/>
              <a:ext cx="3921071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24025" indent="-285750">
                <a:buFontTx/>
                <a:buChar char="-"/>
              </a:pPr>
              <a:r>
                <a:rPr lang="en-US" dirty="0"/>
                <a:t>Filters: 8</a:t>
              </a:r>
            </a:p>
            <a:p>
              <a:pPr marL="1724025" indent="-285750">
                <a:buFontTx/>
                <a:buChar char="-"/>
              </a:pPr>
              <a:r>
                <a:rPr lang="en-US" dirty="0"/>
                <a:t>Kernel: [3, 16]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BD3836-B254-164A-94C2-BA320A3A8608}"/>
                </a:ext>
              </a:extLst>
            </p:cNvPr>
            <p:cNvSpPr txBox="1"/>
            <p:nvPr/>
          </p:nvSpPr>
          <p:spPr>
            <a:xfrm>
              <a:off x="1476395" y="1666183"/>
              <a:ext cx="1078240" cy="3786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hueOff val="0"/>
                  <a:satOff val="0"/>
                  <a:lumOff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Conv2D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61811C-66B3-744B-B5CD-8C323ACF75AA}"/>
                </a:ext>
              </a:extLst>
            </p:cNvPr>
            <p:cNvSpPr txBox="1"/>
            <p:nvPr/>
          </p:nvSpPr>
          <p:spPr>
            <a:xfrm>
              <a:off x="1212779" y="2540111"/>
              <a:ext cx="3921071" cy="6400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171700" indent="-290513">
                <a:buFontTx/>
                <a:buChar char="-"/>
              </a:pPr>
              <a:endParaRPr lang="en-US" sz="1000" dirty="0"/>
            </a:p>
            <a:p>
              <a:pPr marL="2171700" indent="-290513">
                <a:buFontTx/>
                <a:buChar char="-"/>
              </a:pPr>
              <a:r>
                <a:rPr lang="en-US" dirty="0"/>
                <a:t>⍺ = 0.1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4256F3-68E0-484F-9B55-4DA3F961585D}"/>
                </a:ext>
              </a:extLst>
            </p:cNvPr>
            <p:cNvSpPr txBox="1"/>
            <p:nvPr/>
          </p:nvSpPr>
          <p:spPr>
            <a:xfrm>
              <a:off x="1492449" y="2677859"/>
              <a:ext cx="1496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hueOff val="0"/>
                  <a:satOff val="0"/>
                  <a:lumOff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Leaky </a:t>
              </a:r>
              <a:r>
                <a:rPr lang="en-US" dirty="0" err="1"/>
                <a:t>ReLU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B100FC-8132-8C46-92E8-854845261769}"/>
                </a:ext>
              </a:extLst>
            </p:cNvPr>
            <p:cNvSpPr txBox="1"/>
            <p:nvPr/>
          </p:nvSpPr>
          <p:spPr>
            <a:xfrm>
              <a:off x="1226739" y="3535593"/>
              <a:ext cx="3921071" cy="6400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171700" indent="-290513">
                <a:buFontTx/>
                <a:buChar char="-"/>
              </a:pPr>
              <a:endParaRPr lang="en-US" sz="1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4D0876-C624-004E-A8F2-3A8BB6CDFC15}"/>
                </a:ext>
              </a:extLst>
            </p:cNvPr>
            <p:cNvSpPr txBox="1"/>
            <p:nvPr/>
          </p:nvSpPr>
          <p:spPr>
            <a:xfrm>
              <a:off x="1476395" y="3670967"/>
              <a:ext cx="2411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hueOff val="0"/>
                  <a:satOff val="0"/>
                  <a:lumOff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BatchNormalization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5EE2B1-7E01-B74B-9188-51CEA2BC9A7D}"/>
                </a:ext>
              </a:extLst>
            </p:cNvPr>
            <p:cNvSpPr txBox="1"/>
            <p:nvPr/>
          </p:nvSpPr>
          <p:spPr>
            <a:xfrm>
              <a:off x="1226739" y="4536171"/>
              <a:ext cx="3921071" cy="9144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881187"/>
              <a:endParaRPr lang="en-US" dirty="0"/>
            </a:p>
            <a:p>
              <a:pPr marL="2171700" indent="-290513">
                <a:buFontTx/>
                <a:buChar char="-"/>
              </a:pPr>
              <a:r>
                <a:rPr lang="en-US" dirty="0"/>
                <a:t>Pool size: [1, 16]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DA1DB3-9762-754D-8C5D-284CE621B553}"/>
                </a:ext>
              </a:extLst>
            </p:cNvPr>
            <p:cNvSpPr txBox="1"/>
            <p:nvPr/>
          </p:nvSpPr>
          <p:spPr>
            <a:xfrm>
              <a:off x="1476395" y="4670206"/>
              <a:ext cx="14966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hueOff val="0"/>
                  <a:satOff val="0"/>
                  <a:lumOff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Average Pooling 2D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43EA7A3-E58B-B541-B7A4-237DF063152D}"/>
                </a:ext>
              </a:extLst>
            </p:cNvPr>
            <p:cNvSpPr txBox="1"/>
            <p:nvPr/>
          </p:nvSpPr>
          <p:spPr>
            <a:xfrm>
              <a:off x="1226739" y="5805053"/>
              <a:ext cx="3921071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24025" indent="-285750">
                <a:buFontTx/>
                <a:buChar char="-"/>
              </a:pPr>
              <a:r>
                <a:rPr lang="en-US" dirty="0"/>
                <a:t>Filters: 8</a:t>
              </a:r>
            </a:p>
            <a:p>
              <a:pPr marL="1724025" indent="-285750">
                <a:buFontTx/>
                <a:buChar char="-"/>
              </a:pPr>
              <a:r>
                <a:rPr lang="en-US" dirty="0"/>
                <a:t>Kernel: [3, 8]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89B6C3-7211-6D4B-A3A0-D1FC9B89228C}"/>
                </a:ext>
              </a:extLst>
            </p:cNvPr>
            <p:cNvSpPr txBox="1"/>
            <p:nvPr/>
          </p:nvSpPr>
          <p:spPr>
            <a:xfrm>
              <a:off x="1478136" y="5938918"/>
              <a:ext cx="1078240" cy="3786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hueOff val="0"/>
                  <a:satOff val="0"/>
                  <a:lumOff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Conv2D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42DFC3-BE6C-2240-B13D-1974BE9E5034}"/>
                </a:ext>
              </a:extLst>
            </p:cNvPr>
            <p:cNvSpPr txBox="1"/>
            <p:nvPr/>
          </p:nvSpPr>
          <p:spPr>
            <a:xfrm>
              <a:off x="1226739" y="6806698"/>
              <a:ext cx="3921071" cy="6400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171700" indent="-290513">
                <a:buFontTx/>
                <a:buChar char="-"/>
              </a:pPr>
              <a:endParaRPr lang="en-US" sz="1000" dirty="0"/>
            </a:p>
            <a:p>
              <a:pPr marL="2171700" indent="-290513">
                <a:buFontTx/>
                <a:buChar char="-"/>
              </a:pPr>
              <a:r>
                <a:rPr lang="en-US" dirty="0"/>
                <a:t>⍺ = 0.1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E4ED04-2D99-4E42-8BF4-A6AC2DB44B39}"/>
                </a:ext>
              </a:extLst>
            </p:cNvPr>
            <p:cNvSpPr txBox="1"/>
            <p:nvPr/>
          </p:nvSpPr>
          <p:spPr>
            <a:xfrm>
              <a:off x="1478136" y="6942072"/>
              <a:ext cx="1496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hueOff val="0"/>
                  <a:satOff val="0"/>
                  <a:lumOff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Leaky </a:t>
              </a:r>
              <a:r>
                <a:rPr lang="en-US" dirty="0" err="1"/>
                <a:t>ReLU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9EA501-B40E-6C4C-AD67-AD18383660FF}"/>
                </a:ext>
              </a:extLst>
            </p:cNvPr>
            <p:cNvSpPr txBox="1"/>
            <p:nvPr/>
          </p:nvSpPr>
          <p:spPr>
            <a:xfrm>
              <a:off x="1226739" y="7787805"/>
              <a:ext cx="3921071" cy="6400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171700" indent="-290513">
                <a:buFontTx/>
                <a:buChar char="-"/>
              </a:pPr>
              <a:endParaRPr lang="en-US" sz="1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96AE23-1208-164E-92A2-745AE63D415B}"/>
                </a:ext>
              </a:extLst>
            </p:cNvPr>
            <p:cNvSpPr txBox="1"/>
            <p:nvPr/>
          </p:nvSpPr>
          <p:spPr>
            <a:xfrm>
              <a:off x="1478135" y="7923179"/>
              <a:ext cx="2411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hueOff val="0"/>
                  <a:satOff val="0"/>
                  <a:lumOff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BatchNormalization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605885-29A2-3C46-8A4E-ED6BD48622C7}"/>
                </a:ext>
              </a:extLst>
            </p:cNvPr>
            <p:cNvSpPr txBox="1"/>
            <p:nvPr/>
          </p:nvSpPr>
          <p:spPr>
            <a:xfrm>
              <a:off x="1226739" y="8786399"/>
              <a:ext cx="3921071" cy="9144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881187"/>
              <a:endParaRPr lang="en-US" dirty="0"/>
            </a:p>
            <a:p>
              <a:pPr marL="2171700" indent="-290513">
                <a:buFontTx/>
                <a:buChar char="-"/>
              </a:pPr>
              <a:r>
                <a:rPr lang="en-US" dirty="0"/>
                <a:t>Pool size: [1, 16]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B9077E-9363-F544-9B1D-73F368632A2B}"/>
                </a:ext>
              </a:extLst>
            </p:cNvPr>
            <p:cNvSpPr txBox="1"/>
            <p:nvPr/>
          </p:nvSpPr>
          <p:spPr>
            <a:xfrm>
              <a:off x="1492449" y="8920434"/>
              <a:ext cx="14966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hueOff val="0"/>
                  <a:satOff val="0"/>
                  <a:lumOff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Average Pooling 2D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2790F9-9319-534E-96D1-3362F03FE381}"/>
                </a:ext>
              </a:extLst>
            </p:cNvPr>
            <p:cNvSpPr txBox="1"/>
            <p:nvPr/>
          </p:nvSpPr>
          <p:spPr>
            <a:xfrm>
              <a:off x="1226739" y="10058166"/>
              <a:ext cx="3921071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24025" indent="-285750">
                <a:buFontTx/>
                <a:buChar char="-"/>
              </a:pPr>
              <a:r>
                <a:rPr lang="en-US" dirty="0"/>
                <a:t>Filters: 3</a:t>
              </a:r>
            </a:p>
            <a:p>
              <a:pPr marL="1724025" indent="-285750">
                <a:buFontTx/>
                <a:buChar char="-"/>
              </a:pPr>
              <a:r>
                <a:rPr lang="en-US" dirty="0"/>
                <a:t>Kernel: [3, 4]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D1F2CC1-372B-2043-B517-E6B73BB8307C}"/>
                </a:ext>
              </a:extLst>
            </p:cNvPr>
            <p:cNvSpPr txBox="1"/>
            <p:nvPr/>
          </p:nvSpPr>
          <p:spPr>
            <a:xfrm>
              <a:off x="1478136" y="10192031"/>
              <a:ext cx="1078240" cy="3786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hueOff val="0"/>
                  <a:satOff val="0"/>
                  <a:lumOff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Conv2D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51E0B65-E237-AB49-A77B-5A2287B2286A}"/>
                </a:ext>
              </a:extLst>
            </p:cNvPr>
            <p:cNvSpPr txBox="1"/>
            <p:nvPr/>
          </p:nvSpPr>
          <p:spPr>
            <a:xfrm>
              <a:off x="1226739" y="11070337"/>
              <a:ext cx="3921071" cy="6400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171700" indent="-290513">
                <a:buFontTx/>
                <a:buChar char="-"/>
              </a:pPr>
              <a:endParaRPr lang="en-US" sz="1000" dirty="0"/>
            </a:p>
            <a:p>
              <a:pPr marL="2171700" indent="-290513">
                <a:buFontTx/>
                <a:buChar char="-"/>
              </a:pPr>
              <a:r>
                <a:rPr lang="en-US" dirty="0"/>
                <a:t>⍺ = 0.1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BB321E9-5F54-3146-B8D4-5B5F40802FD9}"/>
                </a:ext>
              </a:extLst>
            </p:cNvPr>
            <p:cNvSpPr txBox="1"/>
            <p:nvPr/>
          </p:nvSpPr>
          <p:spPr>
            <a:xfrm>
              <a:off x="1492449" y="11205711"/>
              <a:ext cx="1496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hueOff val="0"/>
                  <a:satOff val="0"/>
                  <a:lumOff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Leaky </a:t>
              </a:r>
              <a:r>
                <a:rPr lang="en-US" dirty="0" err="1"/>
                <a:t>ReLU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27ECB44-917D-C144-BF43-6E029A18180F}"/>
                </a:ext>
              </a:extLst>
            </p:cNvPr>
            <p:cNvSpPr txBox="1"/>
            <p:nvPr/>
          </p:nvSpPr>
          <p:spPr>
            <a:xfrm>
              <a:off x="1226739" y="12083791"/>
              <a:ext cx="3921071" cy="6400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171700" indent="-290513">
                <a:buFontTx/>
                <a:buChar char="-"/>
              </a:pPr>
              <a:endParaRPr lang="en-US" sz="1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92DD0FC-1D83-9743-9AFA-17EFC88BDABE}"/>
                </a:ext>
              </a:extLst>
            </p:cNvPr>
            <p:cNvSpPr txBox="1"/>
            <p:nvPr/>
          </p:nvSpPr>
          <p:spPr>
            <a:xfrm>
              <a:off x="1478136" y="12219165"/>
              <a:ext cx="2411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hueOff val="0"/>
                  <a:satOff val="0"/>
                  <a:lumOff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BatchNormalization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4A625F5-099E-F04F-B2EF-D99F90351E5A}"/>
                </a:ext>
              </a:extLst>
            </p:cNvPr>
            <p:cNvSpPr txBox="1"/>
            <p:nvPr/>
          </p:nvSpPr>
          <p:spPr>
            <a:xfrm>
              <a:off x="1226739" y="13085161"/>
              <a:ext cx="3921071" cy="9144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881187"/>
              <a:endParaRPr lang="en-US" dirty="0"/>
            </a:p>
            <a:p>
              <a:pPr marL="2171700" indent="-290513">
                <a:buFontTx/>
                <a:buChar char="-"/>
              </a:pPr>
              <a:r>
                <a:rPr lang="en-US" dirty="0"/>
                <a:t>Pool size: [1, 16]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58C75E0-C4C0-1E40-91F1-D7E2FBA6F9A5}"/>
                </a:ext>
              </a:extLst>
            </p:cNvPr>
            <p:cNvSpPr txBox="1"/>
            <p:nvPr/>
          </p:nvSpPr>
          <p:spPr>
            <a:xfrm>
              <a:off x="1478136" y="13219196"/>
              <a:ext cx="14966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hueOff val="0"/>
                  <a:satOff val="0"/>
                  <a:lumOff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Average Pooling 2D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F5888AB-0E54-B349-B82B-C24F4FDA6CE0}"/>
                </a:ext>
              </a:extLst>
            </p:cNvPr>
            <p:cNvSpPr txBox="1"/>
            <p:nvPr/>
          </p:nvSpPr>
          <p:spPr>
            <a:xfrm>
              <a:off x="1212779" y="14359454"/>
              <a:ext cx="3921071" cy="6400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171700" indent="-290513">
                <a:buFontTx/>
                <a:buChar char="-"/>
              </a:pPr>
              <a:endParaRPr lang="en-US" sz="1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79DF2DC-754A-8947-A2C6-9C86230961A9}"/>
                </a:ext>
              </a:extLst>
            </p:cNvPr>
            <p:cNvSpPr txBox="1"/>
            <p:nvPr/>
          </p:nvSpPr>
          <p:spPr>
            <a:xfrm>
              <a:off x="1479119" y="14494828"/>
              <a:ext cx="10514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hueOff val="0"/>
                  <a:satOff val="0"/>
                  <a:lumOff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Flatten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DF65501-636D-C449-9B48-CF3F288B6A9E}"/>
                </a:ext>
              </a:extLst>
            </p:cNvPr>
            <p:cNvSpPr txBox="1"/>
            <p:nvPr/>
          </p:nvSpPr>
          <p:spPr>
            <a:xfrm>
              <a:off x="1226739" y="15380553"/>
              <a:ext cx="3921071" cy="6400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171700" indent="-290513">
                <a:buFontTx/>
                <a:buChar char="-"/>
              </a:pPr>
              <a:endParaRPr lang="en-US" sz="1000" dirty="0"/>
            </a:p>
            <a:p>
              <a:pPr marL="2171700" indent="-290513">
                <a:buFontTx/>
                <a:buChar char="-"/>
              </a:pPr>
              <a:r>
                <a:rPr lang="en-US" dirty="0"/>
                <a:t>Units: 128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FF61CA2-17C9-074E-9C30-E8DED3B98956}"/>
                </a:ext>
              </a:extLst>
            </p:cNvPr>
            <p:cNvSpPr txBox="1"/>
            <p:nvPr/>
          </p:nvSpPr>
          <p:spPr>
            <a:xfrm>
              <a:off x="1479119" y="15515927"/>
              <a:ext cx="1496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hueOff val="0"/>
                  <a:satOff val="0"/>
                  <a:lumOff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Dense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D44DBD-81FD-134A-9B63-71BF4185949B}"/>
                </a:ext>
              </a:extLst>
            </p:cNvPr>
            <p:cNvSpPr txBox="1"/>
            <p:nvPr/>
          </p:nvSpPr>
          <p:spPr>
            <a:xfrm>
              <a:off x="1226739" y="16363891"/>
              <a:ext cx="3921071" cy="6400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171700" indent="-290513">
                <a:buFontTx/>
                <a:buChar char="-"/>
              </a:pPr>
              <a:endParaRPr lang="en-US" sz="1000" dirty="0"/>
            </a:p>
            <a:p>
              <a:pPr marL="2171700" indent="-290513">
                <a:buFontTx/>
                <a:buChar char="-"/>
              </a:pPr>
              <a:r>
                <a:rPr lang="en-US" dirty="0"/>
                <a:t>⍺ = 0.1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192D2F-D4A7-474D-A8E6-54E03517F9FD}"/>
                </a:ext>
              </a:extLst>
            </p:cNvPr>
            <p:cNvSpPr txBox="1"/>
            <p:nvPr/>
          </p:nvSpPr>
          <p:spPr>
            <a:xfrm>
              <a:off x="1479119" y="16499265"/>
              <a:ext cx="1496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hueOff val="0"/>
                  <a:satOff val="0"/>
                  <a:lumOff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Leaky </a:t>
              </a:r>
              <a:r>
                <a:rPr lang="en-US" dirty="0" err="1"/>
                <a:t>ReLU</a:t>
              </a:r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0DA1D7-4D2D-7141-BAF9-2234E9FA7812}"/>
                </a:ext>
              </a:extLst>
            </p:cNvPr>
            <p:cNvSpPr txBox="1"/>
            <p:nvPr/>
          </p:nvSpPr>
          <p:spPr>
            <a:xfrm>
              <a:off x="1226739" y="17359458"/>
              <a:ext cx="3921071" cy="6400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171700" indent="-290513">
                <a:buFontTx/>
                <a:buChar char="-"/>
              </a:pPr>
              <a:endParaRPr lang="en-US" sz="1000" dirty="0"/>
            </a:p>
            <a:p>
              <a:pPr marL="2171700" indent="-290513">
                <a:buFontTx/>
                <a:buChar char="-"/>
              </a:pPr>
              <a:r>
                <a:rPr lang="en-US" dirty="0"/>
                <a:t>Rate: 0.3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61D9362-C063-D14A-92C6-1D191AFBD31A}"/>
                </a:ext>
              </a:extLst>
            </p:cNvPr>
            <p:cNvSpPr txBox="1"/>
            <p:nvPr/>
          </p:nvSpPr>
          <p:spPr>
            <a:xfrm>
              <a:off x="1476395" y="17494832"/>
              <a:ext cx="1496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hueOff val="0"/>
                  <a:satOff val="0"/>
                  <a:lumOff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Dropout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5902594-BD27-3840-870E-DD887545EB02}"/>
                </a:ext>
              </a:extLst>
            </p:cNvPr>
            <p:cNvSpPr txBox="1"/>
            <p:nvPr/>
          </p:nvSpPr>
          <p:spPr>
            <a:xfrm>
              <a:off x="1212780" y="18361948"/>
              <a:ext cx="3921071" cy="6400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171700" indent="-290513">
                <a:buFontTx/>
                <a:buChar char="-"/>
              </a:pPr>
              <a:endParaRPr lang="en-US" sz="10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A4D6239-B577-A247-8637-B6D6A894A1E8}"/>
                </a:ext>
              </a:extLst>
            </p:cNvPr>
            <p:cNvSpPr txBox="1"/>
            <p:nvPr/>
          </p:nvSpPr>
          <p:spPr>
            <a:xfrm>
              <a:off x="1476394" y="18497322"/>
              <a:ext cx="2411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hueOff val="0"/>
                  <a:satOff val="0"/>
                  <a:lumOff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BatchNormalization</a:t>
              </a:r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9016EAC-29D4-294C-AFD3-F1D5C73C88B9}"/>
                </a:ext>
              </a:extLst>
            </p:cNvPr>
            <p:cNvSpPr txBox="1"/>
            <p:nvPr/>
          </p:nvSpPr>
          <p:spPr>
            <a:xfrm>
              <a:off x="1226738" y="19363991"/>
              <a:ext cx="3921071" cy="6400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171700" indent="-290513">
                <a:buFontTx/>
                <a:buChar char="-"/>
              </a:pPr>
              <a:endParaRPr lang="en-US" sz="1000" dirty="0"/>
            </a:p>
            <a:p>
              <a:pPr marL="2171700" indent="-290513">
                <a:buFontTx/>
                <a:buChar char="-"/>
              </a:pPr>
              <a:r>
                <a:rPr lang="en-US" dirty="0"/>
                <a:t>Units: 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F0D7AAE-4C77-0D4B-A574-0806F3D44C17}"/>
                </a:ext>
              </a:extLst>
            </p:cNvPr>
            <p:cNvSpPr txBox="1"/>
            <p:nvPr/>
          </p:nvSpPr>
          <p:spPr>
            <a:xfrm>
              <a:off x="1478136" y="19499365"/>
              <a:ext cx="1496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hueOff val="0"/>
                  <a:satOff val="0"/>
                  <a:lumOff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Softmax</a:t>
              </a:r>
              <a:endParaRPr lang="en-US" dirty="0"/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CA5FD723-85DB-E340-A1BF-A0EE1E35CBFC}"/>
                </a:ext>
              </a:extLst>
            </p:cNvPr>
            <p:cNvSpPr/>
            <p:nvPr/>
          </p:nvSpPr>
          <p:spPr>
            <a:xfrm rot="10800000">
              <a:off x="1226739" y="1178393"/>
              <a:ext cx="3921070" cy="345426"/>
            </a:xfrm>
            <a:prstGeom prst="triangle">
              <a:avLst>
                <a:gd name="adj" fmla="val 497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riangle 117">
              <a:extLst>
                <a:ext uri="{FF2B5EF4-FFF2-40B4-BE49-F238E27FC236}">
                  <a16:creationId xmlns:a16="http://schemas.microsoft.com/office/drawing/2014/main" id="{CCB6706E-D103-9946-B685-60A1665692C0}"/>
                </a:ext>
              </a:extLst>
            </p:cNvPr>
            <p:cNvSpPr/>
            <p:nvPr/>
          </p:nvSpPr>
          <p:spPr>
            <a:xfrm rot="10800000">
              <a:off x="1226739" y="2183954"/>
              <a:ext cx="3921070" cy="345426"/>
            </a:xfrm>
            <a:prstGeom prst="triangle">
              <a:avLst>
                <a:gd name="adj" fmla="val 497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riangle 119">
              <a:extLst>
                <a:ext uri="{FF2B5EF4-FFF2-40B4-BE49-F238E27FC236}">
                  <a16:creationId xmlns:a16="http://schemas.microsoft.com/office/drawing/2014/main" id="{50211D3B-E867-394F-B5A5-E96C9558E9B6}"/>
                </a:ext>
              </a:extLst>
            </p:cNvPr>
            <p:cNvSpPr/>
            <p:nvPr/>
          </p:nvSpPr>
          <p:spPr>
            <a:xfrm rot="10800000">
              <a:off x="1226740" y="4181129"/>
              <a:ext cx="3921070" cy="345426"/>
            </a:xfrm>
            <a:prstGeom prst="triangle">
              <a:avLst>
                <a:gd name="adj" fmla="val 497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riangle 120">
              <a:extLst>
                <a:ext uri="{FF2B5EF4-FFF2-40B4-BE49-F238E27FC236}">
                  <a16:creationId xmlns:a16="http://schemas.microsoft.com/office/drawing/2014/main" id="{B0F38FE8-97FA-1843-92F9-9609D2737B78}"/>
                </a:ext>
              </a:extLst>
            </p:cNvPr>
            <p:cNvSpPr/>
            <p:nvPr/>
          </p:nvSpPr>
          <p:spPr>
            <a:xfrm rot="10800000">
              <a:off x="1226739" y="5448406"/>
              <a:ext cx="3921070" cy="345426"/>
            </a:xfrm>
            <a:prstGeom prst="triangle">
              <a:avLst>
                <a:gd name="adj" fmla="val 497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riangle 121">
              <a:extLst>
                <a:ext uri="{FF2B5EF4-FFF2-40B4-BE49-F238E27FC236}">
                  <a16:creationId xmlns:a16="http://schemas.microsoft.com/office/drawing/2014/main" id="{B5144FD2-7377-2041-8D11-7ABA46112F73}"/>
                </a:ext>
              </a:extLst>
            </p:cNvPr>
            <p:cNvSpPr/>
            <p:nvPr/>
          </p:nvSpPr>
          <p:spPr>
            <a:xfrm rot="10800000">
              <a:off x="1226739" y="6447096"/>
              <a:ext cx="3921070" cy="345426"/>
            </a:xfrm>
            <a:prstGeom prst="triangle">
              <a:avLst>
                <a:gd name="adj" fmla="val 497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riangle 122">
              <a:extLst>
                <a:ext uri="{FF2B5EF4-FFF2-40B4-BE49-F238E27FC236}">
                  <a16:creationId xmlns:a16="http://schemas.microsoft.com/office/drawing/2014/main" id="{22EFAB2E-030B-8D4E-9AF8-9BCA85F9FCC3}"/>
                </a:ext>
              </a:extLst>
            </p:cNvPr>
            <p:cNvSpPr/>
            <p:nvPr/>
          </p:nvSpPr>
          <p:spPr>
            <a:xfrm rot="10800000">
              <a:off x="1226739" y="7439175"/>
              <a:ext cx="3921070" cy="345426"/>
            </a:xfrm>
            <a:prstGeom prst="triangle">
              <a:avLst>
                <a:gd name="adj" fmla="val 497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riangle 123">
              <a:extLst>
                <a:ext uri="{FF2B5EF4-FFF2-40B4-BE49-F238E27FC236}">
                  <a16:creationId xmlns:a16="http://schemas.microsoft.com/office/drawing/2014/main" id="{A509EA7D-0342-5041-85BD-E8F1B2806041}"/>
                </a:ext>
              </a:extLst>
            </p:cNvPr>
            <p:cNvSpPr/>
            <p:nvPr/>
          </p:nvSpPr>
          <p:spPr>
            <a:xfrm rot="10800000">
              <a:off x="1226739" y="8417926"/>
              <a:ext cx="3921070" cy="345426"/>
            </a:xfrm>
            <a:prstGeom prst="triangle">
              <a:avLst>
                <a:gd name="adj" fmla="val 497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riangle 124">
              <a:extLst>
                <a:ext uri="{FF2B5EF4-FFF2-40B4-BE49-F238E27FC236}">
                  <a16:creationId xmlns:a16="http://schemas.microsoft.com/office/drawing/2014/main" id="{B7DAAEF3-4C76-3349-B701-C55484434B72}"/>
                </a:ext>
              </a:extLst>
            </p:cNvPr>
            <p:cNvSpPr/>
            <p:nvPr/>
          </p:nvSpPr>
          <p:spPr>
            <a:xfrm rot="10800000">
              <a:off x="1226739" y="9705333"/>
              <a:ext cx="3921070" cy="345426"/>
            </a:xfrm>
            <a:prstGeom prst="triangle">
              <a:avLst>
                <a:gd name="adj" fmla="val 497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riangle 125">
              <a:extLst>
                <a:ext uri="{FF2B5EF4-FFF2-40B4-BE49-F238E27FC236}">
                  <a16:creationId xmlns:a16="http://schemas.microsoft.com/office/drawing/2014/main" id="{011A5401-3C3D-C148-86E8-6890B71894F6}"/>
                </a:ext>
              </a:extLst>
            </p:cNvPr>
            <p:cNvSpPr/>
            <p:nvPr/>
          </p:nvSpPr>
          <p:spPr>
            <a:xfrm rot="10800000">
              <a:off x="1226739" y="10714020"/>
              <a:ext cx="3921070" cy="345426"/>
            </a:xfrm>
            <a:prstGeom prst="triangle">
              <a:avLst>
                <a:gd name="adj" fmla="val 497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riangle 126">
              <a:extLst>
                <a:ext uri="{FF2B5EF4-FFF2-40B4-BE49-F238E27FC236}">
                  <a16:creationId xmlns:a16="http://schemas.microsoft.com/office/drawing/2014/main" id="{A06AD3CB-8B59-9740-89FA-489C8FE02583}"/>
                </a:ext>
              </a:extLst>
            </p:cNvPr>
            <p:cNvSpPr/>
            <p:nvPr/>
          </p:nvSpPr>
          <p:spPr>
            <a:xfrm rot="10800000">
              <a:off x="1226739" y="11729692"/>
              <a:ext cx="3921070" cy="345426"/>
            </a:xfrm>
            <a:prstGeom prst="triangle">
              <a:avLst>
                <a:gd name="adj" fmla="val 497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riangle 127">
              <a:extLst>
                <a:ext uri="{FF2B5EF4-FFF2-40B4-BE49-F238E27FC236}">
                  <a16:creationId xmlns:a16="http://schemas.microsoft.com/office/drawing/2014/main" id="{8D7506E8-553A-F34A-8166-06A41C2D1F3F}"/>
                </a:ext>
              </a:extLst>
            </p:cNvPr>
            <p:cNvSpPr/>
            <p:nvPr/>
          </p:nvSpPr>
          <p:spPr>
            <a:xfrm rot="10800000">
              <a:off x="1226739" y="12731803"/>
              <a:ext cx="3921070" cy="345426"/>
            </a:xfrm>
            <a:prstGeom prst="triangle">
              <a:avLst>
                <a:gd name="adj" fmla="val 497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riangle 128">
              <a:extLst>
                <a:ext uri="{FF2B5EF4-FFF2-40B4-BE49-F238E27FC236}">
                  <a16:creationId xmlns:a16="http://schemas.microsoft.com/office/drawing/2014/main" id="{7F41DA31-6E5E-B344-A955-E602B8389F23}"/>
                </a:ext>
              </a:extLst>
            </p:cNvPr>
            <p:cNvSpPr/>
            <p:nvPr/>
          </p:nvSpPr>
          <p:spPr>
            <a:xfrm rot="10800000">
              <a:off x="1226739" y="14007484"/>
              <a:ext cx="3921070" cy="345426"/>
            </a:xfrm>
            <a:prstGeom prst="triangle">
              <a:avLst>
                <a:gd name="adj" fmla="val 497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riangle 129">
              <a:extLst>
                <a:ext uri="{FF2B5EF4-FFF2-40B4-BE49-F238E27FC236}">
                  <a16:creationId xmlns:a16="http://schemas.microsoft.com/office/drawing/2014/main" id="{53E79B5F-0784-E942-B4F8-311F08B4780C}"/>
                </a:ext>
              </a:extLst>
            </p:cNvPr>
            <p:cNvSpPr/>
            <p:nvPr/>
          </p:nvSpPr>
          <p:spPr>
            <a:xfrm rot="10800000">
              <a:off x="1226739" y="15012011"/>
              <a:ext cx="3921070" cy="345426"/>
            </a:xfrm>
            <a:prstGeom prst="triangle">
              <a:avLst>
                <a:gd name="adj" fmla="val 497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riangle 130">
              <a:extLst>
                <a:ext uri="{FF2B5EF4-FFF2-40B4-BE49-F238E27FC236}">
                  <a16:creationId xmlns:a16="http://schemas.microsoft.com/office/drawing/2014/main" id="{E3E46803-1214-0044-9783-AD960A4856A0}"/>
                </a:ext>
              </a:extLst>
            </p:cNvPr>
            <p:cNvSpPr/>
            <p:nvPr/>
          </p:nvSpPr>
          <p:spPr>
            <a:xfrm rot="10800000">
              <a:off x="1226739" y="16013321"/>
              <a:ext cx="3921070" cy="345426"/>
            </a:xfrm>
            <a:prstGeom prst="triangle">
              <a:avLst>
                <a:gd name="adj" fmla="val 497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riangle 131">
              <a:extLst>
                <a:ext uri="{FF2B5EF4-FFF2-40B4-BE49-F238E27FC236}">
                  <a16:creationId xmlns:a16="http://schemas.microsoft.com/office/drawing/2014/main" id="{AE690AE0-E392-0F47-B627-E7A817E95B5C}"/>
                </a:ext>
              </a:extLst>
            </p:cNvPr>
            <p:cNvSpPr/>
            <p:nvPr/>
          </p:nvSpPr>
          <p:spPr>
            <a:xfrm rot="10800000">
              <a:off x="1226739" y="17000625"/>
              <a:ext cx="3921070" cy="345426"/>
            </a:xfrm>
            <a:prstGeom prst="triangle">
              <a:avLst>
                <a:gd name="adj" fmla="val 497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riangle 132">
              <a:extLst>
                <a:ext uri="{FF2B5EF4-FFF2-40B4-BE49-F238E27FC236}">
                  <a16:creationId xmlns:a16="http://schemas.microsoft.com/office/drawing/2014/main" id="{B8E978A6-3224-3D44-9A36-BCF6E41E0388}"/>
                </a:ext>
              </a:extLst>
            </p:cNvPr>
            <p:cNvSpPr/>
            <p:nvPr/>
          </p:nvSpPr>
          <p:spPr>
            <a:xfrm rot="10800000">
              <a:off x="1226740" y="17998966"/>
              <a:ext cx="3921070" cy="345426"/>
            </a:xfrm>
            <a:prstGeom prst="triangle">
              <a:avLst>
                <a:gd name="adj" fmla="val 497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riangle 133">
              <a:extLst>
                <a:ext uri="{FF2B5EF4-FFF2-40B4-BE49-F238E27FC236}">
                  <a16:creationId xmlns:a16="http://schemas.microsoft.com/office/drawing/2014/main" id="{B3F00E58-F800-6F44-A329-3BE051884A27}"/>
                </a:ext>
              </a:extLst>
            </p:cNvPr>
            <p:cNvSpPr/>
            <p:nvPr/>
          </p:nvSpPr>
          <p:spPr>
            <a:xfrm rot="10800000">
              <a:off x="1226739" y="19015889"/>
              <a:ext cx="3921070" cy="345426"/>
            </a:xfrm>
            <a:prstGeom prst="triangle">
              <a:avLst>
                <a:gd name="adj" fmla="val 497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75257F-C8F3-214B-95BD-54D62EAD7324}"/>
              </a:ext>
            </a:extLst>
          </p:cNvPr>
          <p:cNvGrpSpPr/>
          <p:nvPr/>
        </p:nvGrpSpPr>
        <p:grpSpPr>
          <a:xfrm>
            <a:off x="7682243" y="524089"/>
            <a:ext cx="3921071" cy="13183348"/>
            <a:chOff x="6478695" y="1068134"/>
            <a:chExt cx="3921071" cy="1318334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A936557-5085-B546-A267-DDB4DB2B6DFF}"/>
                </a:ext>
              </a:extLst>
            </p:cNvPr>
            <p:cNvSpPr txBox="1"/>
            <p:nvPr/>
          </p:nvSpPr>
          <p:spPr>
            <a:xfrm>
              <a:off x="6478695" y="1068134"/>
              <a:ext cx="3921071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24025" indent="-285750">
                <a:buFontTx/>
                <a:buChar char="-"/>
              </a:pPr>
              <a:r>
                <a:rPr lang="en-US" dirty="0"/>
                <a:t>Input: [180, 240] </a:t>
              </a:r>
            </a:p>
            <a:p>
              <a:pPr marL="1724025" indent="-285750">
                <a:buFontTx/>
                <a:buChar char="-"/>
              </a:pPr>
              <a:r>
                <a:rPr lang="en-US" dirty="0"/>
                <a:t>Target: [1, 180, 240]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97C9607-7F97-EA4C-97FA-F8A2EF500F3C}"/>
                </a:ext>
              </a:extLst>
            </p:cNvPr>
            <p:cNvSpPr txBox="1"/>
            <p:nvPr/>
          </p:nvSpPr>
          <p:spPr>
            <a:xfrm>
              <a:off x="6627631" y="1201999"/>
              <a:ext cx="1078240" cy="3786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hueOff val="0"/>
                  <a:satOff val="0"/>
                  <a:lumOff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Reshape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1D8710-128B-A044-ADEF-118A8519A0C1}"/>
                </a:ext>
              </a:extLst>
            </p:cNvPr>
            <p:cNvSpPr txBox="1"/>
            <p:nvPr/>
          </p:nvSpPr>
          <p:spPr>
            <a:xfrm>
              <a:off x="6478695" y="2067980"/>
              <a:ext cx="3921071" cy="100584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24025" indent="-285750">
                <a:buFontTx/>
                <a:buChar char="-"/>
              </a:pPr>
              <a:r>
                <a:rPr lang="en-US" dirty="0"/>
                <a:t>Filters: 5</a:t>
              </a:r>
            </a:p>
            <a:p>
              <a:pPr marL="1724025" indent="-285750">
                <a:buFontTx/>
                <a:buChar char="-"/>
              </a:pPr>
              <a:r>
                <a:rPr lang="en-US" dirty="0"/>
                <a:t>Strides: [2, 2]</a:t>
              </a:r>
            </a:p>
            <a:p>
              <a:pPr marL="1724025" indent="-285750">
                <a:buFontTx/>
                <a:buChar char="-"/>
              </a:pPr>
              <a:r>
                <a:rPr lang="en-US" dirty="0"/>
                <a:t>Kernel: [20, 20]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D7DC146-913E-EB48-9B3C-0DF2A086C059}"/>
                </a:ext>
              </a:extLst>
            </p:cNvPr>
            <p:cNvSpPr txBox="1"/>
            <p:nvPr/>
          </p:nvSpPr>
          <p:spPr>
            <a:xfrm>
              <a:off x="6627631" y="2381600"/>
              <a:ext cx="1078240" cy="3786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hueOff val="0"/>
                  <a:satOff val="0"/>
                  <a:lumOff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Conv2D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B1EDD47-F3A3-064C-AE78-7764FA8EAD51}"/>
                </a:ext>
              </a:extLst>
            </p:cNvPr>
            <p:cNvSpPr txBox="1"/>
            <p:nvPr/>
          </p:nvSpPr>
          <p:spPr>
            <a:xfrm>
              <a:off x="6478695" y="3425821"/>
              <a:ext cx="3921071" cy="6400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171700" indent="-290513">
                <a:buFontTx/>
                <a:buChar char="-"/>
              </a:pPr>
              <a:endParaRPr lang="en-US" sz="1000" dirty="0"/>
            </a:p>
            <a:p>
              <a:pPr marL="2171700" indent="-290513">
                <a:buFontTx/>
                <a:buChar char="-"/>
              </a:pPr>
              <a:r>
                <a:rPr lang="en-US" dirty="0"/>
                <a:t>⍺ = 0.1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1703C08-7A17-7044-9BC1-4EC50F141073}"/>
                </a:ext>
              </a:extLst>
            </p:cNvPr>
            <p:cNvSpPr txBox="1"/>
            <p:nvPr/>
          </p:nvSpPr>
          <p:spPr>
            <a:xfrm>
              <a:off x="6627631" y="3561195"/>
              <a:ext cx="1496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hueOff val="0"/>
                  <a:satOff val="0"/>
                  <a:lumOff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Leaky </a:t>
              </a:r>
              <a:r>
                <a:rPr lang="en-US" dirty="0" err="1"/>
                <a:t>ReLU</a:t>
              </a:r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6477B77-B28B-C04A-A678-E7413D6E02FF}"/>
                </a:ext>
              </a:extLst>
            </p:cNvPr>
            <p:cNvSpPr txBox="1"/>
            <p:nvPr/>
          </p:nvSpPr>
          <p:spPr>
            <a:xfrm>
              <a:off x="6478695" y="4421652"/>
              <a:ext cx="3921071" cy="6400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171700" indent="-290513">
                <a:buFontTx/>
                <a:buChar char="-"/>
              </a:pPr>
              <a:endParaRPr lang="en-US" sz="10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0007957-C5E1-7447-9301-501BC63696B4}"/>
                </a:ext>
              </a:extLst>
            </p:cNvPr>
            <p:cNvSpPr txBox="1"/>
            <p:nvPr/>
          </p:nvSpPr>
          <p:spPr>
            <a:xfrm>
              <a:off x="6627631" y="4557026"/>
              <a:ext cx="2411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hueOff val="0"/>
                  <a:satOff val="0"/>
                  <a:lumOff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BatchNormalization</a:t>
              </a:r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2EEE4E8-5440-924C-8855-DF4B9C3D9287}"/>
                </a:ext>
              </a:extLst>
            </p:cNvPr>
            <p:cNvSpPr txBox="1"/>
            <p:nvPr/>
          </p:nvSpPr>
          <p:spPr>
            <a:xfrm>
              <a:off x="6478695" y="5407238"/>
              <a:ext cx="3921071" cy="92333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24025" indent="-285750">
                <a:buFontTx/>
                <a:buChar char="-"/>
              </a:pPr>
              <a:r>
                <a:rPr lang="en-US" dirty="0"/>
                <a:t>Filters: 3</a:t>
              </a:r>
            </a:p>
            <a:p>
              <a:pPr marL="1724025" indent="-285750">
                <a:buFontTx/>
                <a:buChar char="-"/>
              </a:pPr>
              <a:r>
                <a:rPr lang="en-US" dirty="0"/>
                <a:t>Strides: [3, 3]</a:t>
              </a:r>
            </a:p>
            <a:p>
              <a:pPr marL="1724025" indent="-285750">
                <a:buFontTx/>
                <a:buChar char="-"/>
              </a:pPr>
              <a:r>
                <a:rPr lang="en-US" dirty="0"/>
                <a:t>Kernel: [10, 10]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7449DAA-0C71-244F-A1E5-C04BD89DAA38}"/>
                </a:ext>
              </a:extLst>
            </p:cNvPr>
            <p:cNvSpPr txBox="1"/>
            <p:nvPr/>
          </p:nvSpPr>
          <p:spPr>
            <a:xfrm>
              <a:off x="6627631" y="5679603"/>
              <a:ext cx="1078240" cy="3786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hueOff val="0"/>
                  <a:satOff val="0"/>
                  <a:lumOff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Conv2D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7140938-9E3A-4C42-9E8E-48C79C4B9464}"/>
                </a:ext>
              </a:extLst>
            </p:cNvPr>
            <p:cNvSpPr txBox="1"/>
            <p:nvPr/>
          </p:nvSpPr>
          <p:spPr>
            <a:xfrm>
              <a:off x="6478695" y="6687070"/>
              <a:ext cx="3921071" cy="6400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171700" indent="-290513">
                <a:buFontTx/>
                <a:buChar char="-"/>
              </a:pPr>
              <a:endParaRPr lang="en-US" sz="1000" dirty="0"/>
            </a:p>
            <a:p>
              <a:pPr marL="2171700" indent="-290513">
                <a:buFontTx/>
                <a:buChar char="-"/>
              </a:pPr>
              <a:r>
                <a:rPr lang="en-US" dirty="0"/>
                <a:t>⍺ = 0.1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B01866E-BE68-D24F-8B65-83454E6F97AD}"/>
                </a:ext>
              </a:extLst>
            </p:cNvPr>
            <p:cNvSpPr txBox="1"/>
            <p:nvPr/>
          </p:nvSpPr>
          <p:spPr>
            <a:xfrm>
              <a:off x="6627631" y="6822444"/>
              <a:ext cx="1496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hueOff val="0"/>
                  <a:satOff val="0"/>
                  <a:lumOff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Leaky </a:t>
              </a:r>
              <a:r>
                <a:rPr lang="en-US" dirty="0" err="1"/>
                <a:t>ReLU</a:t>
              </a:r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399477A-5E18-9F45-81C3-BB06EBB95ECE}"/>
                </a:ext>
              </a:extLst>
            </p:cNvPr>
            <p:cNvSpPr txBox="1"/>
            <p:nvPr/>
          </p:nvSpPr>
          <p:spPr>
            <a:xfrm>
              <a:off x="6478695" y="7637858"/>
              <a:ext cx="3921071" cy="6400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171700" indent="-290513">
                <a:buFontTx/>
                <a:buChar char="-"/>
              </a:pPr>
              <a:endParaRPr lang="en-US" sz="10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5690D7E-5E13-0C46-A14F-B65342E58580}"/>
                </a:ext>
              </a:extLst>
            </p:cNvPr>
            <p:cNvSpPr txBox="1"/>
            <p:nvPr/>
          </p:nvSpPr>
          <p:spPr>
            <a:xfrm>
              <a:off x="6627631" y="7773232"/>
              <a:ext cx="2411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hueOff val="0"/>
                  <a:satOff val="0"/>
                  <a:lumOff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BatchNormalization</a:t>
              </a:r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0C01B09-C7D6-754F-A83C-E48BE9CA9CD8}"/>
                </a:ext>
              </a:extLst>
            </p:cNvPr>
            <p:cNvSpPr txBox="1"/>
            <p:nvPr/>
          </p:nvSpPr>
          <p:spPr>
            <a:xfrm>
              <a:off x="6478695" y="8629939"/>
              <a:ext cx="3921071" cy="6400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171700" indent="-290513">
                <a:buFontTx/>
                <a:buChar char="-"/>
              </a:pPr>
              <a:endParaRPr lang="en-US" sz="10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5A90C9E-F1DA-724D-8001-59088E8DE14D}"/>
                </a:ext>
              </a:extLst>
            </p:cNvPr>
            <p:cNvSpPr txBox="1"/>
            <p:nvPr/>
          </p:nvSpPr>
          <p:spPr>
            <a:xfrm>
              <a:off x="6627631" y="8765313"/>
              <a:ext cx="10514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hueOff val="0"/>
                  <a:satOff val="0"/>
                  <a:lumOff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Flatten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D0555B7-842D-1949-8B5C-27D69B5DDF1B}"/>
                </a:ext>
              </a:extLst>
            </p:cNvPr>
            <p:cNvSpPr txBox="1"/>
            <p:nvPr/>
          </p:nvSpPr>
          <p:spPr>
            <a:xfrm>
              <a:off x="6478695" y="9621754"/>
              <a:ext cx="3921071" cy="6400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171700" indent="-290513">
                <a:buFontTx/>
                <a:buChar char="-"/>
              </a:pPr>
              <a:endParaRPr lang="en-US" sz="1000" dirty="0"/>
            </a:p>
            <a:p>
              <a:pPr marL="2171700" indent="-290513">
                <a:buFontTx/>
                <a:buChar char="-"/>
              </a:pPr>
              <a:r>
                <a:rPr lang="en-US" dirty="0"/>
                <a:t>Units: 6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EE5BCF4-8AF4-AA4A-A162-8B41C13FB909}"/>
                </a:ext>
              </a:extLst>
            </p:cNvPr>
            <p:cNvSpPr txBox="1"/>
            <p:nvPr/>
          </p:nvSpPr>
          <p:spPr>
            <a:xfrm>
              <a:off x="6627631" y="9757128"/>
              <a:ext cx="1496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hueOff val="0"/>
                  <a:satOff val="0"/>
                  <a:lumOff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Dense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F136252-FC84-6340-AF39-10E68F9B05C0}"/>
                </a:ext>
              </a:extLst>
            </p:cNvPr>
            <p:cNvSpPr txBox="1"/>
            <p:nvPr/>
          </p:nvSpPr>
          <p:spPr>
            <a:xfrm>
              <a:off x="6478695" y="10611772"/>
              <a:ext cx="3921071" cy="6400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171700" indent="-290513">
                <a:buFontTx/>
                <a:buChar char="-"/>
              </a:pPr>
              <a:endParaRPr lang="en-US" sz="1000" dirty="0"/>
            </a:p>
            <a:p>
              <a:pPr marL="2171700" indent="-290513">
                <a:buFontTx/>
                <a:buChar char="-"/>
              </a:pPr>
              <a:r>
                <a:rPr lang="en-US" dirty="0"/>
                <a:t>⍺ = 0.1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005553D-C4BB-6D4C-A460-2C40681841B9}"/>
                </a:ext>
              </a:extLst>
            </p:cNvPr>
            <p:cNvSpPr txBox="1"/>
            <p:nvPr/>
          </p:nvSpPr>
          <p:spPr>
            <a:xfrm>
              <a:off x="6627631" y="10747146"/>
              <a:ext cx="1496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hueOff val="0"/>
                  <a:satOff val="0"/>
                  <a:lumOff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Leaky </a:t>
              </a:r>
              <a:r>
                <a:rPr lang="en-US" dirty="0" err="1"/>
                <a:t>ReLU</a:t>
              </a:r>
              <a:endParaRPr 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263DF31-FABC-0C41-970E-7500B223F1E0}"/>
                </a:ext>
              </a:extLst>
            </p:cNvPr>
            <p:cNvSpPr txBox="1"/>
            <p:nvPr/>
          </p:nvSpPr>
          <p:spPr>
            <a:xfrm>
              <a:off x="6478695" y="11607048"/>
              <a:ext cx="3921071" cy="6400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171700" indent="-290513">
                <a:buFontTx/>
                <a:buChar char="-"/>
              </a:pPr>
              <a:endParaRPr lang="en-US" sz="1000" dirty="0"/>
            </a:p>
            <a:p>
              <a:pPr marL="2171700" indent="-290513">
                <a:buFontTx/>
                <a:buChar char="-"/>
              </a:pPr>
              <a:r>
                <a:rPr lang="en-US" dirty="0"/>
                <a:t>Rate: 0.3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3DB7C5A-E3F8-8740-A39D-CB9DFB4B9817}"/>
                </a:ext>
              </a:extLst>
            </p:cNvPr>
            <p:cNvSpPr txBox="1"/>
            <p:nvPr/>
          </p:nvSpPr>
          <p:spPr>
            <a:xfrm>
              <a:off x="6627631" y="11742422"/>
              <a:ext cx="1496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hueOff val="0"/>
                  <a:satOff val="0"/>
                  <a:lumOff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Dropout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059C837-2998-F145-8AF8-8F772A7AEED6}"/>
                </a:ext>
              </a:extLst>
            </p:cNvPr>
            <p:cNvSpPr txBox="1"/>
            <p:nvPr/>
          </p:nvSpPr>
          <p:spPr>
            <a:xfrm>
              <a:off x="6478695" y="12611866"/>
              <a:ext cx="3921071" cy="6400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171700" indent="-290513">
                <a:buFontTx/>
                <a:buChar char="-"/>
              </a:pPr>
              <a:endParaRPr lang="en-US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8D42FEC-DC04-7C40-B8F3-C86D5A6D2CCB}"/>
                </a:ext>
              </a:extLst>
            </p:cNvPr>
            <p:cNvSpPr txBox="1"/>
            <p:nvPr/>
          </p:nvSpPr>
          <p:spPr>
            <a:xfrm>
              <a:off x="6627631" y="12740114"/>
              <a:ext cx="2411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hueOff val="0"/>
                  <a:satOff val="0"/>
                  <a:lumOff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BatchNormalization</a:t>
              </a:r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0F27A72-610F-9445-9FF8-D17BE598DC21}"/>
                </a:ext>
              </a:extLst>
            </p:cNvPr>
            <p:cNvSpPr txBox="1"/>
            <p:nvPr/>
          </p:nvSpPr>
          <p:spPr>
            <a:xfrm>
              <a:off x="6478695" y="13611402"/>
              <a:ext cx="3921071" cy="6400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171700" indent="-290513">
                <a:buFontTx/>
                <a:buChar char="-"/>
              </a:pPr>
              <a:endParaRPr lang="en-US" sz="1000" dirty="0"/>
            </a:p>
            <a:p>
              <a:pPr marL="2171700" indent="-290513">
                <a:buFontTx/>
                <a:buChar char="-"/>
              </a:pPr>
              <a:r>
                <a:rPr lang="en-US" dirty="0"/>
                <a:t>Units: 3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FD8F220-B8EC-F647-95D1-B8C58F0501FC}"/>
                </a:ext>
              </a:extLst>
            </p:cNvPr>
            <p:cNvSpPr txBox="1"/>
            <p:nvPr/>
          </p:nvSpPr>
          <p:spPr>
            <a:xfrm>
              <a:off x="6627631" y="13746776"/>
              <a:ext cx="1496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hueOff val="0"/>
                  <a:satOff val="0"/>
                  <a:lumOff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Softmax</a:t>
              </a:r>
              <a:endParaRPr lang="en-US" dirty="0"/>
            </a:p>
          </p:txBody>
        </p:sp>
        <p:sp>
          <p:nvSpPr>
            <p:cNvPr id="135" name="Triangle 134">
              <a:extLst>
                <a:ext uri="{FF2B5EF4-FFF2-40B4-BE49-F238E27FC236}">
                  <a16:creationId xmlns:a16="http://schemas.microsoft.com/office/drawing/2014/main" id="{1DDCBFAC-0218-1344-B66A-9824018FB1E2}"/>
                </a:ext>
              </a:extLst>
            </p:cNvPr>
            <p:cNvSpPr/>
            <p:nvPr/>
          </p:nvSpPr>
          <p:spPr>
            <a:xfrm rot="10800000">
              <a:off x="6478695" y="1717037"/>
              <a:ext cx="3921070" cy="345426"/>
            </a:xfrm>
            <a:prstGeom prst="triangle">
              <a:avLst>
                <a:gd name="adj" fmla="val 497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riangle 135">
              <a:extLst>
                <a:ext uri="{FF2B5EF4-FFF2-40B4-BE49-F238E27FC236}">
                  <a16:creationId xmlns:a16="http://schemas.microsoft.com/office/drawing/2014/main" id="{7F835A75-C360-B64D-9162-24D3BEAAF622}"/>
                </a:ext>
              </a:extLst>
            </p:cNvPr>
            <p:cNvSpPr/>
            <p:nvPr/>
          </p:nvSpPr>
          <p:spPr>
            <a:xfrm rot="10800000">
              <a:off x="6478695" y="3066383"/>
              <a:ext cx="3921070" cy="345426"/>
            </a:xfrm>
            <a:prstGeom prst="triangle">
              <a:avLst>
                <a:gd name="adj" fmla="val 497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riangle 136">
              <a:extLst>
                <a:ext uri="{FF2B5EF4-FFF2-40B4-BE49-F238E27FC236}">
                  <a16:creationId xmlns:a16="http://schemas.microsoft.com/office/drawing/2014/main" id="{4B83E941-0EF4-1A41-B98E-6A2FBF1DAA46}"/>
                </a:ext>
              </a:extLst>
            </p:cNvPr>
            <p:cNvSpPr/>
            <p:nvPr/>
          </p:nvSpPr>
          <p:spPr>
            <a:xfrm rot="10800000">
              <a:off x="6478695" y="4062220"/>
              <a:ext cx="3921070" cy="345426"/>
            </a:xfrm>
            <a:prstGeom prst="triangle">
              <a:avLst>
                <a:gd name="adj" fmla="val 497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riangle 137">
              <a:extLst>
                <a:ext uri="{FF2B5EF4-FFF2-40B4-BE49-F238E27FC236}">
                  <a16:creationId xmlns:a16="http://schemas.microsoft.com/office/drawing/2014/main" id="{BDCA2040-0CC7-3042-99E8-18C6EAD881A8}"/>
                </a:ext>
              </a:extLst>
            </p:cNvPr>
            <p:cNvSpPr/>
            <p:nvPr/>
          </p:nvSpPr>
          <p:spPr>
            <a:xfrm rot="10800000">
              <a:off x="6478695" y="5058856"/>
              <a:ext cx="3921070" cy="345426"/>
            </a:xfrm>
            <a:prstGeom prst="triangle">
              <a:avLst>
                <a:gd name="adj" fmla="val 497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riangle 139">
              <a:extLst>
                <a:ext uri="{FF2B5EF4-FFF2-40B4-BE49-F238E27FC236}">
                  <a16:creationId xmlns:a16="http://schemas.microsoft.com/office/drawing/2014/main" id="{B575E3F8-246E-A549-B5F3-F6E4301C787E}"/>
                </a:ext>
              </a:extLst>
            </p:cNvPr>
            <p:cNvSpPr/>
            <p:nvPr/>
          </p:nvSpPr>
          <p:spPr>
            <a:xfrm rot="10800000">
              <a:off x="6478695" y="6326306"/>
              <a:ext cx="3921070" cy="345426"/>
            </a:xfrm>
            <a:prstGeom prst="triangle">
              <a:avLst>
                <a:gd name="adj" fmla="val 497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riangle 140">
              <a:extLst>
                <a:ext uri="{FF2B5EF4-FFF2-40B4-BE49-F238E27FC236}">
                  <a16:creationId xmlns:a16="http://schemas.microsoft.com/office/drawing/2014/main" id="{A2D53E45-EB45-C24B-A639-925972F2C9CB}"/>
                </a:ext>
              </a:extLst>
            </p:cNvPr>
            <p:cNvSpPr/>
            <p:nvPr/>
          </p:nvSpPr>
          <p:spPr>
            <a:xfrm rot="10800000">
              <a:off x="6478695" y="7292508"/>
              <a:ext cx="3921070" cy="345426"/>
            </a:xfrm>
            <a:prstGeom prst="triangle">
              <a:avLst>
                <a:gd name="adj" fmla="val 497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riangle 141">
              <a:extLst>
                <a:ext uri="{FF2B5EF4-FFF2-40B4-BE49-F238E27FC236}">
                  <a16:creationId xmlns:a16="http://schemas.microsoft.com/office/drawing/2014/main" id="{FB461C23-5695-0C41-9C68-22828EF58962}"/>
                </a:ext>
              </a:extLst>
            </p:cNvPr>
            <p:cNvSpPr/>
            <p:nvPr/>
          </p:nvSpPr>
          <p:spPr>
            <a:xfrm rot="10800000">
              <a:off x="6478695" y="8274859"/>
              <a:ext cx="3921070" cy="345426"/>
            </a:xfrm>
            <a:prstGeom prst="triangle">
              <a:avLst>
                <a:gd name="adj" fmla="val 497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riangle 142">
              <a:extLst>
                <a:ext uri="{FF2B5EF4-FFF2-40B4-BE49-F238E27FC236}">
                  <a16:creationId xmlns:a16="http://schemas.microsoft.com/office/drawing/2014/main" id="{0BB3500A-EDA8-9F47-8DF3-CA9367ED9862}"/>
                </a:ext>
              </a:extLst>
            </p:cNvPr>
            <p:cNvSpPr/>
            <p:nvPr/>
          </p:nvSpPr>
          <p:spPr>
            <a:xfrm rot="10800000">
              <a:off x="6478695" y="9249180"/>
              <a:ext cx="3921070" cy="345426"/>
            </a:xfrm>
            <a:prstGeom prst="triangle">
              <a:avLst>
                <a:gd name="adj" fmla="val 497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riangle 143">
              <a:extLst>
                <a:ext uri="{FF2B5EF4-FFF2-40B4-BE49-F238E27FC236}">
                  <a16:creationId xmlns:a16="http://schemas.microsoft.com/office/drawing/2014/main" id="{A873D492-A35F-8249-BEC1-DA347B0655D5}"/>
                </a:ext>
              </a:extLst>
            </p:cNvPr>
            <p:cNvSpPr/>
            <p:nvPr/>
          </p:nvSpPr>
          <p:spPr>
            <a:xfrm rot="10800000">
              <a:off x="6478695" y="10258989"/>
              <a:ext cx="3921070" cy="345426"/>
            </a:xfrm>
            <a:prstGeom prst="triangle">
              <a:avLst>
                <a:gd name="adj" fmla="val 497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riangle 144">
              <a:extLst>
                <a:ext uri="{FF2B5EF4-FFF2-40B4-BE49-F238E27FC236}">
                  <a16:creationId xmlns:a16="http://schemas.microsoft.com/office/drawing/2014/main" id="{6A13DFD6-05B9-884F-9D3F-573C733E1288}"/>
                </a:ext>
              </a:extLst>
            </p:cNvPr>
            <p:cNvSpPr/>
            <p:nvPr/>
          </p:nvSpPr>
          <p:spPr>
            <a:xfrm rot="10800000">
              <a:off x="6478695" y="11244641"/>
              <a:ext cx="3921070" cy="345426"/>
            </a:xfrm>
            <a:prstGeom prst="triangle">
              <a:avLst>
                <a:gd name="adj" fmla="val 497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riangle 145">
              <a:extLst>
                <a:ext uri="{FF2B5EF4-FFF2-40B4-BE49-F238E27FC236}">
                  <a16:creationId xmlns:a16="http://schemas.microsoft.com/office/drawing/2014/main" id="{4A121F2B-62E3-5A47-B89F-E382242BEAA8}"/>
                </a:ext>
              </a:extLst>
            </p:cNvPr>
            <p:cNvSpPr/>
            <p:nvPr/>
          </p:nvSpPr>
          <p:spPr>
            <a:xfrm rot="10800000">
              <a:off x="6478695" y="12247127"/>
              <a:ext cx="3921070" cy="345426"/>
            </a:xfrm>
            <a:prstGeom prst="triangle">
              <a:avLst>
                <a:gd name="adj" fmla="val 497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riangle 146">
              <a:extLst>
                <a:ext uri="{FF2B5EF4-FFF2-40B4-BE49-F238E27FC236}">
                  <a16:creationId xmlns:a16="http://schemas.microsoft.com/office/drawing/2014/main" id="{12AC21E6-6290-0F45-9C3B-28DFDD25738E}"/>
                </a:ext>
              </a:extLst>
            </p:cNvPr>
            <p:cNvSpPr/>
            <p:nvPr/>
          </p:nvSpPr>
          <p:spPr>
            <a:xfrm rot="10800000">
              <a:off x="6478695" y="13252323"/>
              <a:ext cx="3921070" cy="345426"/>
            </a:xfrm>
            <a:prstGeom prst="triangle">
              <a:avLst>
                <a:gd name="adj" fmla="val 497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01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F9F8FC9-DEB0-6E44-BE09-701AE6522617}"/>
              </a:ext>
            </a:extLst>
          </p:cNvPr>
          <p:cNvGrpSpPr/>
          <p:nvPr/>
        </p:nvGrpSpPr>
        <p:grpSpPr>
          <a:xfrm>
            <a:off x="-3769723" y="-937261"/>
            <a:ext cx="23643770" cy="11658601"/>
            <a:chOff x="-4158343" y="-2743201"/>
            <a:chExt cx="23643770" cy="11658601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CB0F0D3F-2893-374A-825F-0366A9C54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70227" y="3429000"/>
              <a:ext cx="7315200" cy="5486400"/>
            </a:xfrm>
            <a:prstGeom prst="rect">
              <a:avLst/>
            </a:prstGeom>
            <a:ln w="28575">
              <a:solidFill>
                <a:schemeClr val="accent3"/>
              </a:solidFill>
            </a:ln>
          </p:spPr>
        </p:pic>
        <p:pic>
          <p:nvPicPr>
            <p:cNvPr id="7" name="Picture 6" descr="A close up of an object&#10;&#10;Description automatically generated">
              <a:extLst>
                <a:ext uri="{FF2B5EF4-FFF2-40B4-BE49-F238E27FC236}">
                  <a16:creationId xmlns:a16="http://schemas.microsoft.com/office/drawing/2014/main" id="{A0937FC9-A312-564F-9F75-A26A9DC63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158343" y="3429000"/>
              <a:ext cx="7315200" cy="5486400"/>
            </a:xfrm>
            <a:prstGeom prst="rect">
              <a:avLst/>
            </a:prstGeom>
            <a:ln w="28575">
              <a:solidFill>
                <a:schemeClr val="accent3"/>
              </a:solidFill>
            </a:ln>
          </p:spPr>
        </p:pic>
        <p:pic>
          <p:nvPicPr>
            <p:cNvPr id="9" name="Picture 8" descr="A close up of a device&#10;&#10;Description automatically generated">
              <a:extLst>
                <a:ext uri="{FF2B5EF4-FFF2-40B4-BE49-F238E27FC236}">
                  <a16:creationId xmlns:a16="http://schemas.microsoft.com/office/drawing/2014/main" id="{8A5C165D-863F-1743-85F0-B3B6EE90E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7713" y="-2743200"/>
              <a:ext cx="7315200" cy="5486400"/>
            </a:xfrm>
            <a:prstGeom prst="rect">
              <a:avLst/>
            </a:prstGeom>
            <a:ln w="28575">
              <a:solidFill>
                <a:schemeClr val="accent3"/>
              </a:solidFill>
            </a:ln>
          </p:spPr>
        </p:pic>
        <p:pic>
          <p:nvPicPr>
            <p:cNvPr id="11" name="Picture 10" descr="A close up of a device&#10;&#10;Description automatically generated">
              <a:extLst>
                <a:ext uri="{FF2B5EF4-FFF2-40B4-BE49-F238E27FC236}">
                  <a16:creationId xmlns:a16="http://schemas.microsoft.com/office/drawing/2014/main" id="{390AB495-7703-DF4F-8D49-5B780883E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70227" y="-2743200"/>
              <a:ext cx="7315200" cy="5486400"/>
            </a:xfrm>
            <a:prstGeom prst="rect">
              <a:avLst/>
            </a:prstGeom>
            <a:ln w="28575">
              <a:solidFill>
                <a:schemeClr val="accent3"/>
              </a:solidFill>
            </a:ln>
          </p:spPr>
        </p:pic>
        <p:pic>
          <p:nvPicPr>
            <p:cNvPr id="13" name="Picture 12" descr="A close up of a device&#10;&#10;Description automatically generated">
              <a:extLst>
                <a:ext uri="{FF2B5EF4-FFF2-40B4-BE49-F238E27FC236}">
                  <a16:creationId xmlns:a16="http://schemas.microsoft.com/office/drawing/2014/main" id="{C33B7DF7-99C3-7F45-A9B0-46A3B9235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05942" y="3429000"/>
              <a:ext cx="7315200" cy="5486400"/>
            </a:xfrm>
            <a:prstGeom prst="rect">
              <a:avLst/>
            </a:prstGeom>
            <a:ln w="28575">
              <a:solidFill>
                <a:schemeClr val="accent3"/>
              </a:solidFill>
            </a:ln>
          </p:spPr>
        </p:pic>
        <p:pic>
          <p:nvPicPr>
            <p:cNvPr id="15" name="Picture 14" descr="A close up of a device&#10;&#10;Description automatically generated">
              <a:extLst>
                <a:ext uri="{FF2B5EF4-FFF2-40B4-BE49-F238E27FC236}">
                  <a16:creationId xmlns:a16="http://schemas.microsoft.com/office/drawing/2014/main" id="{616269D7-0F76-974B-B364-1CDC4C4A6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4114801" y="-2743200"/>
              <a:ext cx="7315200" cy="5486400"/>
            </a:xfrm>
            <a:prstGeom prst="rect">
              <a:avLst/>
            </a:prstGeom>
            <a:ln w="28575">
              <a:solidFill>
                <a:schemeClr val="accent3"/>
              </a:solidFill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6FF0F81-BAA2-6D4C-9E89-14112B0B504E}"/>
                </a:ext>
              </a:extLst>
            </p:cNvPr>
            <p:cNvSpPr txBox="1"/>
            <p:nvPr/>
          </p:nvSpPr>
          <p:spPr>
            <a:xfrm>
              <a:off x="-840479" y="-2743201"/>
              <a:ext cx="766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Helvetica" pitchFamily="2" charset="0"/>
                  <a:cs typeface="Times New Roman" panose="02020603050405020304" pitchFamily="18" charset="0"/>
                </a:rPr>
                <a:t>0YP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B62F6DA-CEB8-6645-BEAC-A21FE415EAAB}"/>
                </a:ext>
              </a:extLst>
            </p:cNvPr>
            <p:cNvSpPr txBox="1"/>
            <p:nvPr/>
          </p:nvSpPr>
          <p:spPr>
            <a:xfrm>
              <a:off x="7302035" y="-2743200"/>
              <a:ext cx="766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Helvetica" pitchFamily="2" charset="0"/>
                  <a:cs typeface="Times New Roman" panose="02020603050405020304" pitchFamily="18" charset="0"/>
                </a:rPr>
                <a:t>X0P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6AFE629-DFA3-E248-9141-22D8B68394DD}"/>
                </a:ext>
              </a:extLst>
            </p:cNvPr>
            <p:cNvSpPr txBox="1"/>
            <p:nvPr/>
          </p:nvSpPr>
          <p:spPr>
            <a:xfrm>
              <a:off x="15444549" y="-2743200"/>
              <a:ext cx="766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Helvetica" pitchFamily="2" charset="0"/>
                  <a:cs typeface="Times New Roman" panose="02020603050405020304" pitchFamily="18" charset="0"/>
                </a:rPr>
                <a:t>XY0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7B1B2A-F2E1-4D42-A402-0AC5CDD9A59D}"/>
                </a:ext>
              </a:extLst>
            </p:cNvPr>
            <p:cNvSpPr txBox="1"/>
            <p:nvPr/>
          </p:nvSpPr>
          <p:spPr>
            <a:xfrm>
              <a:off x="-867189" y="3428998"/>
              <a:ext cx="732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Helvetica" pitchFamily="2" charset="0"/>
                  <a:cs typeface="Times New Roman" panose="02020603050405020304" pitchFamily="18" charset="0"/>
                </a:rPr>
                <a:t>X00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5CB9B61-94B6-3A46-8E07-246B5327CC7C}"/>
                </a:ext>
              </a:extLst>
            </p:cNvPr>
            <p:cNvSpPr txBox="1"/>
            <p:nvPr/>
          </p:nvSpPr>
          <p:spPr>
            <a:xfrm>
              <a:off x="7297096" y="3428998"/>
              <a:ext cx="732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Helvetica" pitchFamily="2" charset="0"/>
                  <a:cs typeface="Times New Roman" panose="02020603050405020304" pitchFamily="18" charset="0"/>
                </a:rPr>
                <a:t>0Y0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DA96CAA-A60A-A249-9153-D8C2B4B7AAA6}"/>
                </a:ext>
              </a:extLst>
            </p:cNvPr>
            <p:cNvSpPr txBox="1"/>
            <p:nvPr/>
          </p:nvSpPr>
          <p:spPr>
            <a:xfrm>
              <a:off x="15346033" y="3428998"/>
              <a:ext cx="963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Helvetica" pitchFamily="2" charset="0"/>
                  <a:cs typeface="Times New Roman" panose="02020603050405020304" pitchFamily="18" charset="0"/>
                </a:rPr>
                <a:t>00P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2350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222</Words>
  <Application>Microsoft Macintosh PowerPoint</Application>
  <PresentationFormat>Widescreen</PresentationFormat>
  <Paragraphs>96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Cole</dc:creator>
  <cp:lastModifiedBy>Zachary Cole</cp:lastModifiedBy>
  <cp:revision>42</cp:revision>
  <dcterms:created xsi:type="dcterms:W3CDTF">2020-02-28T12:54:53Z</dcterms:created>
  <dcterms:modified xsi:type="dcterms:W3CDTF">2020-03-06T09:26:23Z</dcterms:modified>
</cp:coreProperties>
</file>