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9"/>
    <p:restoredTop sz="94694"/>
  </p:normalViewPr>
  <p:slideViewPr>
    <p:cSldViewPr snapToGrid="0" snapToObjects="1">
      <p:cViewPr>
        <p:scale>
          <a:sx n="80" d="100"/>
          <a:sy n="80" d="100"/>
        </p:scale>
        <p:origin x="157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E0B9-2F67-684F-B936-E9876AD63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796DD-EC54-5C43-95C0-21F9C625C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56D02-C4D1-5049-ABE9-EB279B91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99FC-64F5-3B4A-A30F-C2B13A816A83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4CA04-32D7-CC4A-BC1B-9B9A7755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90D9D-0A7D-1C4B-8D8A-A5BB072E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7BD-4E1A-7E4C-9BE5-25157963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1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AC18-8BE0-DC41-A8C0-19CB9FAD5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8AFDB-804A-8A43-AC08-3952FFE4E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A239C-EE6C-4B4D-A8DD-AC4EB1D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99FC-64F5-3B4A-A30F-C2B13A816A83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2937-53D8-AD4B-8C1F-E609F4FF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00A4-80F3-5648-9B21-8C99BDA3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7BD-4E1A-7E4C-9BE5-25157963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9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DBDB4-AE05-464D-B270-3AE2FFB9A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E2DF0-44DD-9A46-9192-F3810631C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7DF92-07D6-B248-A857-B1958BBC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99FC-64F5-3B4A-A30F-C2B13A816A83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364E7-DC04-1F48-8296-0DB8EC62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C3DB-C3E5-3B40-A2BD-DDB61800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7BD-4E1A-7E4C-9BE5-25157963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6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0175-4CE2-024D-B873-8CABFB6F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8484-0AFA-1B40-90A8-391F756FA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BD662-A58B-3B4D-9440-FEB499ED6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99FC-64F5-3B4A-A30F-C2B13A816A83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88CE-0A15-4345-8C01-C2D70FEB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3E540-A5AE-DE4C-B2D3-C587C5D3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7BD-4E1A-7E4C-9BE5-25157963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4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6C6-2A3D-474A-B84A-0C6F2195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16E2E-DFA3-D845-812F-52E60FB89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0BB3-04FF-C14D-A190-D86D918D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99FC-64F5-3B4A-A30F-C2B13A816A83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8E07E-A1F6-354C-A1E8-4DDE39C9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28658-F5FC-0945-B1AB-3CAF91EA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7BD-4E1A-7E4C-9BE5-25157963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F4AF-69BE-0447-9484-8138626E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5C1BC-F7EB-5F4F-863B-3132C292C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4466-F023-244D-ADD7-22286154D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D25A8-907E-B84F-90BA-2017A019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99FC-64F5-3B4A-A30F-C2B13A816A83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F2D55-E25E-2840-83DF-F0E12DC6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30D59-E12F-2F42-A884-901FEF11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7BD-4E1A-7E4C-9BE5-25157963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2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ABA5-D78C-C744-B8EC-C14F2C1F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EC482-E3B2-5343-97CF-403CDC338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BADCF-1928-8144-949C-91C255373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9467B-81E7-D24D-9B00-34E41ECEF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5CDAA-6877-604A-A4A2-B250F6033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8BA7B-2FE9-C846-AB3D-E45475D8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99FC-64F5-3B4A-A30F-C2B13A816A83}" type="datetimeFigureOut">
              <a:rPr lang="en-US" smtClean="0"/>
              <a:t>8/19/20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07080-69FF-C64A-AA0A-CEB9757C6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881E4-B45D-BA42-BFD5-6523489D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7BD-4E1A-7E4C-9BE5-25157963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7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23E4-8A17-C641-83D9-C7B91DDF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A3071-83D9-8F41-914F-0C2FAD80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99FC-64F5-3B4A-A30F-C2B13A816A83}" type="datetimeFigureOut">
              <a:rPr lang="en-US" smtClean="0"/>
              <a:t>8/19/20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1EEC8-20B7-2341-B236-EE5560D9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A228A-3B40-BE47-A1D8-99E4EC35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7BD-4E1A-7E4C-9BE5-25157963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5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A6301-8412-FE40-A3A5-A18E0AE8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99FC-64F5-3B4A-A30F-C2B13A816A83}" type="datetimeFigureOut">
              <a:rPr lang="en-US" smtClean="0"/>
              <a:t>8/19/20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D2DCF-625F-144D-9A96-656D38D6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6B16E-1BDB-E647-AA5E-2B9FD508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7BD-4E1A-7E4C-9BE5-25157963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2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3D9D-48A9-A14E-8730-6D3F3A2D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FE6B-65E3-754A-AE06-1891E3EF1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47254-0226-F44E-9207-421257FCB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12742-B5FF-A447-A10A-91C8DE21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99FC-64F5-3B4A-A30F-C2B13A816A83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8721F-80C9-C647-8D06-A51B31E3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26434-DF6A-2B43-A78E-4E561E88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7BD-4E1A-7E4C-9BE5-25157963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50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2787-CEF4-1847-A12B-CF3EB929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85672-C4D6-874D-818A-3A724C5E5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5118F-7C24-E14D-A287-7AA0E36F8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C2FB2-E7D5-7249-9654-D321FD6E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599FC-64F5-3B4A-A30F-C2B13A816A83}" type="datetimeFigureOut">
              <a:rPr lang="en-US" smtClean="0"/>
              <a:t>8/19/20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62EE7-2C7F-FD42-97E4-6810673F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8E240-8976-F34B-9CB2-5FE16BBA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C37BD-4E1A-7E4C-9BE5-25157963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681FD-952F-0A4F-8967-98358D84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CB940-045C-1E44-A716-4A696D2ED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A975A-26CD-F44D-BDEE-490D695B5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599FC-64F5-3B4A-A30F-C2B13A816A83}" type="datetimeFigureOut">
              <a:rPr lang="en-US" smtClean="0"/>
              <a:t>8/19/20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F4990-577A-FA43-AE26-DCF0967B3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CBA8-37D0-C04C-B69C-3DCCFF0DB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C37BD-4E1A-7E4C-9BE5-25157963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6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4951E652-E09F-CF40-B632-D599D3377302}"/>
              </a:ext>
            </a:extLst>
          </p:cNvPr>
          <p:cNvGrpSpPr/>
          <p:nvPr/>
        </p:nvGrpSpPr>
        <p:grpSpPr>
          <a:xfrm>
            <a:off x="0" y="-116436"/>
            <a:ext cx="12845568" cy="8172427"/>
            <a:chOff x="0" y="-460026"/>
            <a:chExt cx="12845568" cy="81724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566C8B7-A1F2-324C-88B5-601EC94109AF}"/>
                </a:ext>
              </a:extLst>
            </p:cNvPr>
            <p:cNvGrpSpPr/>
            <p:nvPr/>
          </p:nvGrpSpPr>
          <p:grpSpPr>
            <a:xfrm>
              <a:off x="0" y="-460026"/>
              <a:ext cx="12845568" cy="8172427"/>
              <a:chOff x="0" y="-685495"/>
              <a:chExt cx="12845568" cy="8172427"/>
            </a:xfrm>
          </p:grpSpPr>
          <p:pic>
            <p:nvPicPr>
              <p:cNvPr id="12" name="Picture 11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5B7D7A74-3178-3941-A23A-2EDB0BE3AC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87813" y="-455665"/>
                <a:ext cx="4867275" cy="3657600"/>
              </a:xfrm>
              <a:prstGeom prst="rect">
                <a:avLst/>
              </a:prstGeom>
            </p:spPr>
          </p:pic>
          <p:pic>
            <p:nvPicPr>
              <p:cNvPr id="13" name="Picture 12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9C3ADB9E-E950-6948-BED8-793D0DADB3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0480" y="3831336"/>
                <a:ext cx="4864608" cy="3655596"/>
              </a:xfrm>
              <a:prstGeom prst="rect">
                <a:avLst/>
              </a:prstGeom>
            </p:spPr>
          </p:pic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E55B73D-E65F-F34E-B175-223AEEF90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2827" y="3551483"/>
                <a:ext cx="8517246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1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90B138E7-725F-F94B-8EA9-1F0DD036A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-453661"/>
                <a:ext cx="4864608" cy="3655596"/>
              </a:xfrm>
              <a:prstGeom prst="rect">
                <a:avLst/>
              </a:prstGeom>
            </p:spPr>
          </p:pic>
          <p:pic>
            <p:nvPicPr>
              <p:cNvPr id="16" name="Picture 15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AF1590D2-4321-C243-98D0-3718570D0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3831336"/>
                <a:ext cx="4864608" cy="3655596"/>
              </a:xfrm>
              <a:prstGeom prst="rect">
                <a:avLst/>
              </a:prstGeom>
            </p:spPr>
          </p:pic>
          <p:pic>
            <p:nvPicPr>
              <p:cNvPr id="17" name="Picture 16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F9FB785B-4C74-B847-9205-088CB189A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80960" y="-453661"/>
                <a:ext cx="4864608" cy="3655596"/>
              </a:xfrm>
              <a:prstGeom prst="rect">
                <a:avLst/>
              </a:prstGeom>
            </p:spPr>
          </p:pic>
          <p:pic>
            <p:nvPicPr>
              <p:cNvPr id="18" name="Picture 17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9793A2E4-9542-D243-8855-722310E3FE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80960" y="3831336"/>
                <a:ext cx="4864608" cy="3655596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9742E0-6D52-8B46-BC8D-F0F37843A8F1}"/>
                  </a:ext>
                </a:extLst>
              </p:cNvPr>
              <p:cNvSpPr txBox="1"/>
              <p:nvPr/>
            </p:nvSpPr>
            <p:spPr>
              <a:xfrm>
                <a:off x="0" y="3600503"/>
                <a:ext cx="2807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Confirmatory</a:t>
                </a:r>
                <a:endParaRPr lang="en-US" sz="2000" dirty="0">
                  <a:latin typeface="Helvetica" pitchFamily="2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5FE2DD2-856F-D941-A33D-1FC014284091}"/>
                  </a:ext>
                </a:extLst>
              </p:cNvPr>
              <p:cNvSpPr txBox="1"/>
              <p:nvPr/>
            </p:nvSpPr>
            <p:spPr>
              <a:xfrm>
                <a:off x="0" y="-685495"/>
                <a:ext cx="2807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Exploratory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8E10FF-2F36-8F41-B5E5-340AAD7B87B4}"/>
                </a:ext>
              </a:extLst>
            </p:cNvPr>
            <p:cNvSpPr txBox="1"/>
            <p:nvPr/>
          </p:nvSpPr>
          <p:spPr>
            <a:xfrm>
              <a:off x="6158679" y="-264538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SøR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F80975-855B-3942-8C96-71D8146A90EB}"/>
                </a:ext>
              </a:extLst>
            </p:cNvPr>
            <p:cNvSpPr txBox="1"/>
            <p:nvPr/>
          </p:nvSpPr>
          <p:spPr>
            <a:xfrm>
              <a:off x="2213405" y="-264538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øMR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A1FCB3-1E0B-3849-9D69-4B235E51BA7D}"/>
                </a:ext>
              </a:extLst>
            </p:cNvPr>
            <p:cNvSpPr txBox="1"/>
            <p:nvPr/>
          </p:nvSpPr>
          <p:spPr>
            <a:xfrm>
              <a:off x="2213404" y="4019116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øMR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74EE2E-A8F5-174C-AABF-825612C2B38C}"/>
                </a:ext>
              </a:extLst>
            </p:cNvPr>
            <p:cNvSpPr txBox="1"/>
            <p:nvPr/>
          </p:nvSpPr>
          <p:spPr>
            <a:xfrm>
              <a:off x="6179820" y="4007084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SøR</a:t>
              </a:r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22" name="Picture 2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097BDBA-F089-8F4C-888E-0AA3DB441E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6885"/>
            <a:stretch/>
          </p:blipFill>
          <p:spPr>
            <a:xfrm>
              <a:off x="0" y="21423"/>
              <a:ext cx="4864608" cy="3403364"/>
            </a:xfrm>
            <a:prstGeom prst="rect">
              <a:avLst/>
            </a:prstGeom>
          </p:spPr>
        </p:pic>
        <p:pic>
          <p:nvPicPr>
            <p:cNvPr id="24" name="Picture 2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C6B1E44-C94B-A24D-9261-EF52937D88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7032"/>
            <a:stretch/>
          </p:blipFill>
          <p:spPr>
            <a:xfrm>
              <a:off x="0" y="4314020"/>
              <a:ext cx="4865225" cy="3398381"/>
            </a:xfrm>
            <a:prstGeom prst="rect">
              <a:avLst/>
            </a:prstGeom>
          </p:spPr>
        </p:pic>
        <p:pic>
          <p:nvPicPr>
            <p:cNvPr id="26" name="Picture 2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DA19C68-8F7B-8640-B2A6-DEA4F0316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6812"/>
            <a:stretch/>
          </p:blipFill>
          <p:spPr>
            <a:xfrm>
              <a:off x="3940921" y="21423"/>
              <a:ext cx="4868093" cy="3408416"/>
            </a:xfrm>
            <a:prstGeom prst="rect">
              <a:avLst/>
            </a:prstGeom>
          </p:spPr>
        </p:pic>
        <p:pic>
          <p:nvPicPr>
            <p:cNvPr id="30" name="Picture 2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770DFB2-320D-704E-8373-5AF5EAAA4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77474" y="-230197"/>
              <a:ext cx="4864610" cy="3654984"/>
            </a:xfrm>
            <a:prstGeom prst="rect">
              <a:avLst/>
            </a:prstGeom>
          </p:spPr>
        </p:pic>
        <p:pic>
          <p:nvPicPr>
            <p:cNvPr id="28" name="Picture 2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DBD5CA6E-7846-584F-9774-CBEDDA33DB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6930"/>
            <a:stretch/>
          </p:blipFill>
          <p:spPr>
            <a:xfrm>
              <a:off x="3965694" y="4287637"/>
              <a:ext cx="4868093" cy="3404132"/>
            </a:xfrm>
            <a:prstGeom prst="rect">
              <a:avLst/>
            </a:prstGeom>
          </p:spPr>
        </p:pic>
        <p:pic>
          <p:nvPicPr>
            <p:cNvPr id="34" name="Picture 3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317780B-0613-6D47-966E-76ACE6F80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973990" y="4028523"/>
              <a:ext cx="4868094" cy="365760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5AAE14-037F-1D4F-A078-F44849CFB424}"/>
                </a:ext>
              </a:extLst>
            </p:cNvPr>
            <p:cNvSpPr txBox="1"/>
            <p:nvPr/>
          </p:nvSpPr>
          <p:spPr>
            <a:xfrm>
              <a:off x="9978595" y="-264538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SMø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D863A7-1E89-CC49-93AC-98BBED8DA084}"/>
                </a:ext>
              </a:extLst>
            </p:cNvPr>
            <p:cNvSpPr txBox="1"/>
            <p:nvPr/>
          </p:nvSpPr>
          <p:spPr>
            <a:xfrm>
              <a:off x="10002104" y="3997657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SMø</a:t>
              </a: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6C1D04-47C4-D742-9557-86B32CB5A8BE}"/>
              </a:ext>
            </a:extLst>
          </p:cNvPr>
          <p:cNvGrpSpPr/>
          <p:nvPr/>
        </p:nvGrpSpPr>
        <p:grpSpPr>
          <a:xfrm>
            <a:off x="0" y="-104404"/>
            <a:ext cx="12845568" cy="8172427"/>
            <a:chOff x="0" y="-460026"/>
            <a:chExt cx="12845568" cy="817242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B268513-C4DA-6A49-902C-D76FAD6C76B7}"/>
                </a:ext>
              </a:extLst>
            </p:cNvPr>
            <p:cNvGrpSpPr/>
            <p:nvPr/>
          </p:nvGrpSpPr>
          <p:grpSpPr>
            <a:xfrm>
              <a:off x="0" y="-460026"/>
              <a:ext cx="12845568" cy="8172427"/>
              <a:chOff x="0" y="-685495"/>
              <a:chExt cx="12845568" cy="8172427"/>
            </a:xfrm>
          </p:grpSpPr>
          <p:pic>
            <p:nvPicPr>
              <p:cNvPr id="45" name="Picture 4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96A6F7E4-7B1B-1F47-8D8F-A6E14CA0D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87813" y="-455665"/>
                <a:ext cx="4867275" cy="3657600"/>
              </a:xfrm>
              <a:prstGeom prst="rect">
                <a:avLst/>
              </a:prstGeom>
            </p:spPr>
          </p:pic>
          <p:pic>
            <p:nvPicPr>
              <p:cNvPr id="46" name="Picture 45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5E76E25B-1E52-DF40-8E55-36EA6D1918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0480" y="3831336"/>
                <a:ext cx="4864608" cy="3655596"/>
              </a:xfrm>
              <a:prstGeom prst="rect">
                <a:avLst/>
              </a:prstGeom>
            </p:spPr>
          </p:pic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95C54A8-CE73-8E43-BE76-649590ACD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2827" y="3551483"/>
                <a:ext cx="8517246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8" name="Picture 47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2225F716-0D1C-F84B-9180-32A01BA59A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-453661"/>
                <a:ext cx="4864608" cy="3655596"/>
              </a:xfrm>
              <a:prstGeom prst="rect">
                <a:avLst/>
              </a:prstGeom>
            </p:spPr>
          </p:pic>
          <p:pic>
            <p:nvPicPr>
              <p:cNvPr id="49" name="Picture 48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A11EC76D-7A6E-7049-9857-52E0544200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3831336"/>
                <a:ext cx="4864608" cy="3655596"/>
              </a:xfrm>
              <a:prstGeom prst="rect">
                <a:avLst/>
              </a:prstGeom>
            </p:spPr>
          </p:pic>
          <p:pic>
            <p:nvPicPr>
              <p:cNvPr id="50" name="Picture 49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E2E67152-7978-5449-8362-088B58EF2F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80960" y="-453661"/>
                <a:ext cx="4864608" cy="3655596"/>
              </a:xfrm>
              <a:prstGeom prst="rect">
                <a:avLst/>
              </a:prstGeom>
            </p:spPr>
          </p:pic>
          <p:pic>
            <p:nvPicPr>
              <p:cNvPr id="51" name="Picture 50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B5A5BF1B-1184-284A-8B36-E54167607E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80960" y="3831336"/>
                <a:ext cx="4864608" cy="3655596"/>
              </a:xfrm>
              <a:prstGeom prst="rect">
                <a:avLst/>
              </a:prstGeom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E02234D-4F69-C848-845A-508D82F2AD56}"/>
                  </a:ext>
                </a:extLst>
              </p:cNvPr>
              <p:cNvSpPr txBox="1"/>
              <p:nvPr/>
            </p:nvSpPr>
            <p:spPr>
              <a:xfrm>
                <a:off x="0" y="3600503"/>
                <a:ext cx="2807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Confirmatory</a:t>
                </a:r>
                <a:endParaRPr lang="en-US" sz="2000" dirty="0">
                  <a:latin typeface="Helvetica" pitchFamily="2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BAE865A-B847-BB4C-89A9-16BEB35C6252}"/>
                  </a:ext>
                </a:extLst>
              </p:cNvPr>
              <p:cNvSpPr txBox="1"/>
              <p:nvPr/>
            </p:nvSpPr>
            <p:spPr>
              <a:xfrm>
                <a:off x="0" y="-685495"/>
                <a:ext cx="2807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Exploratory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7FA8F6F-57D4-E845-9595-E5DD05CA9764}"/>
                </a:ext>
              </a:extLst>
            </p:cNvPr>
            <p:cNvSpPr txBox="1"/>
            <p:nvPr/>
          </p:nvSpPr>
          <p:spPr>
            <a:xfrm>
              <a:off x="6158679" y="-264538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SøR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A2F3F1-85D1-174F-8CC8-61231FFC9291}"/>
                </a:ext>
              </a:extLst>
            </p:cNvPr>
            <p:cNvSpPr txBox="1"/>
            <p:nvPr/>
          </p:nvSpPr>
          <p:spPr>
            <a:xfrm>
              <a:off x="2213405" y="-264538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øMR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F307D6-5A88-904D-B592-0B9CDE3437EF}"/>
                </a:ext>
              </a:extLst>
            </p:cNvPr>
            <p:cNvSpPr txBox="1"/>
            <p:nvPr/>
          </p:nvSpPr>
          <p:spPr>
            <a:xfrm>
              <a:off x="2213404" y="4019116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øMR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294E27-265A-E948-A396-6F7A4ABDF040}"/>
                </a:ext>
              </a:extLst>
            </p:cNvPr>
            <p:cNvSpPr txBox="1"/>
            <p:nvPr/>
          </p:nvSpPr>
          <p:spPr>
            <a:xfrm>
              <a:off x="6179820" y="4007084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SøR</a:t>
              </a:r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37" name="Picture 3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8106337-31B5-7146-8CBE-342456408A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6885"/>
            <a:stretch/>
          </p:blipFill>
          <p:spPr>
            <a:xfrm>
              <a:off x="0" y="21423"/>
              <a:ext cx="4864608" cy="3403364"/>
            </a:xfrm>
            <a:prstGeom prst="rect">
              <a:avLst/>
            </a:prstGeom>
          </p:spPr>
        </p:pic>
        <p:pic>
          <p:nvPicPr>
            <p:cNvPr id="38" name="Picture 3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8FF9063-1E12-624E-B29D-B478A3C64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7032"/>
            <a:stretch/>
          </p:blipFill>
          <p:spPr>
            <a:xfrm>
              <a:off x="0" y="4314020"/>
              <a:ext cx="4865225" cy="3398381"/>
            </a:xfrm>
            <a:prstGeom prst="rect">
              <a:avLst/>
            </a:prstGeom>
          </p:spPr>
        </p:pic>
        <p:pic>
          <p:nvPicPr>
            <p:cNvPr id="39" name="Picture 3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DA671D1-EFA5-1C4F-9D98-A78799F697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6812"/>
            <a:stretch/>
          </p:blipFill>
          <p:spPr>
            <a:xfrm>
              <a:off x="3940921" y="21423"/>
              <a:ext cx="4868093" cy="3408416"/>
            </a:xfrm>
            <a:prstGeom prst="rect">
              <a:avLst/>
            </a:prstGeom>
          </p:spPr>
        </p:pic>
        <p:pic>
          <p:nvPicPr>
            <p:cNvPr id="40" name="Picture 3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A2029F0-7D65-3E45-B046-1D7319EA0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77474" y="-230197"/>
              <a:ext cx="4864610" cy="3654984"/>
            </a:xfrm>
            <a:prstGeom prst="rect">
              <a:avLst/>
            </a:prstGeom>
          </p:spPr>
        </p:pic>
        <p:pic>
          <p:nvPicPr>
            <p:cNvPr id="41" name="Picture 4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9CEE139-F114-3F4D-A094-70671DC1D0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6930"/>
            <a:stretch/>
          </p:blipFill>
          <p:spPr>
            <a:xfrm>
              <a:off x="3965694" y="4287637"/>
              <a:ext cx="4868093" cy="3404132"/>
            </a:xfrm>
            <a:prstGeom prst="rect">
              <a:avLst/>
            </a:prstGeom>
          </p:spPr>
        </p:pic>
        <p:pic>
          <p:nvPicPr>
            <p:cNvPr id="42" name="Picture 4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39EA8DE-032B-AB4B-A6D3-98A45F85D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973990" y="4028523"/>
              <a:ext cx="4868094" cy="365760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055FF8-AA70-4440-BA8C-22B751D12EC6}"/>
                </a:ext>
              </a:extLst>
            </p:cNvPr>
            <p:cNvSpPr txBox="1"/>
            <p:nvPr/>
          </p:nvSpPr>
          <p:spPr>
            <a:xfrm>
              <a:off x="9978595" y="-264538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SMø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2A36FAF-0AAD-1244-9419-C419B6F488AC}"/>
                </a:ext>
              </a:extLst>
            </p:cNvPr>
            <p:cNvSpPr txBox="1"/>
            <p:nvPr/>
          </p:nvSpPr>
          <p:spPr>
            <a:xfrm>
              <a:off x="10002104" y="3997657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SMø</a:t>
              </a:r>
              <a:endParaRPr lang="en-US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3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AC62DB2-6CF8-3E46-9A63-704B0AA9900A}"/>
              </a:ext>
            </a:extLst>
          </p:cNvPr>
          <p:cNvGrpSpPr/>
          <p:nvPr/>
        </p:nvGrpSpPr>
        <p:grpSpPr>
          <a:xfrm>
            <a:off x="-4635" y="-289916"/>
            <a:ext cx="12857177" cy="8178196"/>
            <a:chOff x="-4635" y="-289916"/>
            <a:chExt cx="12857177" cy="817819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84E54BE-FE4A-A24E-A0BA-68E7089E848F}"/>
                </a:ext>
              </a:extLst>
            </p:cNvPr>
            <p:cNvGrpSpPr/>
            <p:nvPr/>
          </p:nvGrpSpPr>
          <p:grpSpPr>
            <a:xfrm>
              <a:off x="3487" y="-289916"/>
              <a:ext cx="12845568" cy="8172427"/>
              <a:chOff x="0" y="-685495"/>
              <a:chExt cx="12845568" cy="8172427"/>
            </a:xfrm>
          </p:grpSpPr>
          <p:pic>
            <p:nvPicPr>
              <p:cNvPr id="18" name="Picture 17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84194744-F201-664F-B1F2-7F5FE89600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87813" y="-455665"/>
                <a:ext cx="4867275" cy="3657600"/>
              </a:xfrm>
              <a:prstGeom prst="rect">
                <a:avLst/>
              </a:prstGeom>
            </p:spPr>
          </p:pic>
          <p:pic>
            <p:nvPicPr>
              <p:cNvPr id="19" name="Picture 18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B0BA4353-D8B1-5A41-88AD-022173070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0480" y="3831336"/>
                <a:ext cx="4864608" cy="3655596"/>
              </a:xfrm>
              <a:prstGeom prst="rect">
                <a:avLst/>
              </a:prstGeom>
            </p:spPr>
          </p:pic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2FFA47B-2B16-4B4E-B21B-3CAE7134E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2827" y="3551483"/>
                <a:ext cx="8517246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Picture 20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D12AB822-A67E-0D45-83D7-0181F5B12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-453661"/>
                <a:ext cx="4864608" cy="3655596"/>
              </a:xfrm>
              <a:prstGeom prst="rect">
                <a:avLst/>
              </a:prstGeom>
            </p:spPr>
          </p:pic>
          <p:pic>
            <p:nvPicPr>
              <p:cNvPr id="22" name="Picture 21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517CDFEA-D053-0442-880A-2968961703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3831336"/>
                <a:ext cx="4864608" cy="3655596"/>
              </a:xfrm>
              <a:prstGeom prst="rect">
                <a:avLst/>
              </a:prstGeom>
            </p:spPr>
          </p:pic>
          <p:pic>
            <p:nvPicPr>
              <p:cNvPr id="23" name="Picture 22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F8E615CA-9671-BC4B-958F-B52C8FD03F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80960" y="-453661"/>
                <a:ext cx="4864608" cy="3655596"/>
              </a:xfrm>
              <a:prstGeom prst="rect">
                <a:avLst/>
              </a:prstGeom>
            </p:spPr>
          </p:pic>
          <p:pic>
            <p:nvPicPr>
              <p:cNvPr id="24" name="Picture 23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00516657-13F0-F445-819C-4B73FD0CA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80960" y="3831336"/>
                <a:ext cx="4864608" cy="3655596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14DDEF-857B-D147-A35E-B9646562FF70}"/>
                  </a:ext>
                </a:extLst>
              </p:cNvPr>
              <p:cNvSpPr txBox="1"/>
              <p:nvPr/>
            </p:nvSpPr>
            <p:spPr>
              <a:xfrm>
                <a:off x="0" y="3600503"/>
                <a:ext cx="2807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Confirmatory</a:t>
                </a:r>
                <a:endParaRPr lang="en-US" sz="2000" dirty="0">
                  <a:latin typeface="Helvetica" pitchFamily="2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1183D24-8FAC-E547-BA53-856486AF73D4}"/>
                  </a:ext>
                </a:extLst>
              </p:cNvPr>
              <p:cNvSpPr txBox="1"/>
              <p:nvPr/>
            </p:nvSpPr>
            <p:spPr>
              <a:xfrm>
                <a:off x="0" y="-685495"/>
                <a:ext cx="2807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Exploratory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64BEA2-46B7-5340-B4BB-42F4F8C2BB38}"/>
                </a:ext>
              </a:extLst>
            </p:cNvPr>
            <p:cNvSpPr txBox="1"/>
            <p:nvPr/>
          </p:nvSpPr>
          <p:spPr>
            <a:xfrm>
              <a:off x="6174198" y="-82396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SøR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C03FD0-0FA8-AE44-9C66-EE48BC48EA50}"/>
                </a:ext>
              </a:extLst>
            </p:cNvPr>
            <p:cNvSpPr txBox="1"/>
            <p:nvPr/>
          </p:nvSpPr>
          <p:spPr>
            <a:xfrm>
              <a:off x="2204860" y="-82396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øMR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E73791-BB3D-FB48-AEC5-DB8BEC7002A8}"/>
                </a:ext>
              </a:extLst>
            </p:cNvPr>
            <p:cNvSpPr txBox="1"/>
            <p:nvPr/>
          </p:nvSpPr>
          <p:spPr>
            <a:xfrm>
              <a:off x="2216891" y="4207131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øMR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D7C899-1B11-A245-8CEB-8683097C6E27}"/>
                </a:ext>
              </a:extLst>
            </p:cNvPr>
            <p:cNvSpPr txBox="1"/>
            <p:nvPr/>
          </p:nvSpPr>
          <p:spPr>
            <a:xfrm>
              <a:off x="6159243" y="4194190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SøR</a:t>
              </a:r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10" name="Picture 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D59F68A-45D2-1C4E-BA58-E1F67FC43A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6885"/>
            <a:stretch/>
          </p:blipFill>
          <p:spPr>
            <a:xfrm>
              <a:off x="3487" y="191533"/>
              <a:ext cx="4864608" cy="3403364"/>
            </a:xfrm>
            <a:prstGeom prst="rect">
              <a:avLst/>
            </a:prstGeom>
          </p:spPr>
        </p:pic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9562897B-8BA4-5841-9253-AE9A89AF6F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7032"/>
            <a:stretch/>
          </p:blipFill>
          <p:spPr>
            <a:xfrm>
              <a:off x="3487" y="4484130"/>
              <a:ext cx="4865225" cy="3398381"/>
            </a:xfrm>
            <a:prstGeom prst="rect">
              <a:avLst/>
            </a:prstGeom>
          </p:spPr>
        </p:pic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FB709F4-45F4-8840-AC9D-F308ED9CF2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6812"/>
            <a:stretch/>
          </p:blipFill>
          <p:spPr>
            <a:xfrm>
              <a:off x="3944408" y="191533"/>
              <a:ext cx="4868093" cy="3408416"/>
            </a:xfrm>
            <a:prstGeom prst="rect">
              <a:avLst/>
            </a:prstGeom>
          </p:spPr>
        </p:pic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5F0FC82-F930-3C42-BE81-20084C133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80961" y="-60087"/>
              <a:ext cx="4864610" cy="3654984"/>
            </a:xfrm>
            <a:prstGeom prst="rect">
              <a:avLst/>
            </a:prstGeom>
          </p:spPr>
        </p:pic>
        <p:pic>
          <p:nvPicPr>
            <p:cNvPr id="14" name="Picture 1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CCACF64-53E6-3A4B-8477-948A727CC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6930"/>
            <a:stretch/>
          </p:blipFill>
          <p:spPr>
            <a:xfrm>
              <a:off x="3993245" y="4457747"/>
              <a:ext cx="4868093" cy="3404132"/>
            </a:xfrm>
            <a:prstGeom prst="rect">
              <a:avLst/>
            </a:prstGeom>
          </p:spPr>
        </p:pic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EA7939B-90B6-5046-A696-089DF8326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977477" y="4226914"/>
              <a:ext cx="4868094" cy="3657602"/>
            </a:xfrm>
            <a:prstGeom prst="rect">
              <a:avLst/>
            </a:prstGeom>
          </p:spPr>
        </p:pic>
        <p:pic>
          <p:nvPicPr>
            <p:cNvPr id="28" name="Picture 2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53B3987-7E1E-F04F-A45B-E86BAB24D8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t="6930"/>
            <a:stretch/>
          </p:blipFill>
          <p:spPr>
            <a:xfrm>
              <a:off x="0" y="4470447"/>
              <a:ext cx="4868095" cy="3404132"/>
            </a:xfrm>
            <a:prstGeom prst="rect">
              <a:avLst/>
            </a:prstGeom>
          </p:spPr>
        </p:pic>
        <p:pic>
          <p:nvPicPr>
            <p:cNvPr id="42" name="Picture 4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E3FBCE4-9107-3942-BCEA-498A65D002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6863"/>
            <a:stretch/>
          </p:blipFill>
          <p:spPr>
            <a:xfrm>
              <a:off x="-4635" y="206338"/>
              <a:ext cx="4864595" cy="3404132"/>
            </a:xfrm>
            <a:prstGeom prst="rect">
              <a:avLst/>
            </a:prstGeom>
          </p:spPr>
        </p:pic>
        <p:pic>
          <p:nvPicPr>
            <p:cNvPr id="44" name="Picture 4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5514C5C-6838-C447-BF9F-13A12C7983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t="6480"/>
            <a:stretch/>
          </p:blipFill>
          <p:spPr>
            <a:xfrm>
              <a:off x="1337" y="4467684"/>
              <a:ext cx="4868097" cy="3420596"/>
            </a:xfrm>
            <a:prstGeom prst="rect">
              <a:avLst/>
            </a:prstGeom>
          </p:spPr>
        </p:pic>
        <p:pic>
          <p:nvPicPr>
            <p:cNvPr id="36" name="Picture 3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A79AA20-E83B-0242-9ACC-8D7755AB8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6418"/>
            <a:stretch/>
          </p:blipFill>
          <p:spPr>
            <a:xfrm>
              <a:off x="3952528" y="183601"/>
              <a:ext cx="4868095" cy="3422852"/>
            </a:xfrm>
            <a:prstGeom prst="rect">
              <a:avLst/>
            </a:prstGeom>
          </p:spPr>
        </p:pic>
        <p:pic>
          <p:nvPicPr>
            <p:cNvPr id="38" name="Picture 3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63F1F81-DBB0-0245-A2C3-FDD87EF1C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984447" y="-54423"/>
              <a:ext cx="4868095" cy="365760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5A3200-2A47-3D43-B711-A3071CB2F5F7}"/>
                </a:ext>
              </a:extLst>
            </p:cNvPr>
            <p:cNvSpPr txBox="1"/>
            <p:nvPr/>
          </p:nvSpPr>
          <p:spPr>
            <a:xfrm>
              <a:off x="9993049" y="-85466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SMø</a:t>
              </a:r>
              <a:endParaRPr lang="en-US" dirty="0">
                <a:latin typeface="Helvetica" pitchFamily="2" charset="0"/>
              </a:endParaRPr>
            </a:p>
          </p:txBody>
        </p:sp>
        <p:pic>
          <p:nvPicPr>
            <p:cNvPr id="30" name="Picture 29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36022539-541D-714F-A23E-F2BB2403DA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t="6930"/>
            <a:stretch/>
          </p:blipFill>
          <p:spPr>
            <a:xfrm>
              <a:off x="3944406" y="4467684"/>
              <a:ext cx="4868095" cy="3404132"/>
            </a:xfrm>
            <a:prstGeom prst="rect">
              <a:avLst/>
            </a:prstGeom>
          </p:spPr>
        </p:pic>
        <p:pic>
          <p:nvPicPr>
            <p:cNvPr id="32" name="Picture 3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7295BAD-7F89-1343-AF07-5F3C3971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980961" y="4230676"/>
              <a:ext cx="4868096" cy="365760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4309D0-129A-064C-AC23-69427A3E8288}"/>
                </a:ext>
              </a:extLst>
            </p:cNvPr>
            <p:cNvSpPr txBox="1"/>
            <p:nvPr/>
          </p:nvSpPr>
          <p:spPr>
            <a:xfrm>
              <a:off x="10041687" y="4180748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SMø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9A57FEE-3566-F746-9F47-4FD3C987DFA5}"/>
                </a:ext>
              </a:extLst>
            </p:cNvPr>
            <p:cNvSpPr txBox="1"/>
            <p:nvPr/>
          </p:nvSpPr>
          <p:spPr>
            <a:xfrm>
              <a:off x="9993049" y="4194190"/>
              <a:ext cx="61212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latin typeface="Helvetica" pitchFamily="2" charset="0"/>
                </a:rPr>
                <a:t>SMø</a:t>
              </a:r>
              <a:endParaRPr lang="en-US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73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DB77B20-D4B5-5D41-B15B-E871A3B2798F}"/>
              </a:ext>
            </a:extLst>
          </p:cNvPr>
          <p:cNvGrpSpPr/>
          <p:nvPr/>
        </p:nvGrpSpPr>
        <p:grpSpPr>
          <a:xfrm>
            <a:off x="1204174" y="788293"/>
            <a:ext cx="8204317" cy="4742148"/>
            <a:chOff x="1204174" y="788293"/>
            <a:chExt cx="8204317" cy="474214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5EBA13E-52B4-3844-B102-E65CEAE8F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7819"/>
            <a:stretch/>
          </p:blipFill>
          <p:spPr>
            <a:xfrm>
              <a:off x="1204174" y="1143412"/>
              <a:ext cx="4290192" cy="43815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D70698-C218-D047-BEA7-95A4DD0182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68" r="25678"/>
            <a:stretch/>
          </p:blipFill>
          <p:spPr>
            <a:xfrm>
              <a:off x="5488428" y="1148941"/>
              <a:ext cx="3920063" cy="43815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69E609B-BC3F-7E48-9AE0-20BD8C72D8F8}"/>
                </a:ext>
              </a:extLst>
            </p:cNvPr>
            <p:cNvGrpSpPr/>
            <p:nvPr/>
          </p:nvGrpSpPr>
          <p:grpSpPr>
            <a:xfrm>
              <a:off x="1687397" y="788293"/>
              <a:ext cx="6880641" cy="4049180"/>
              <a:chOff x="1687397" y="788293"/>
              <a:chExt cx="6880641" cy="404918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307F4B2-2F13-A644-9D9E-A89AF88234E8}"/>
                  </a:ext>
                </a:extLst>
              </p:cNvPr>
              <p:cNvGrpSpPr/>
              <p:nvPr/>
            </p:nvGrpSpPr>
            <p:grpSpPr>
              <a:xfrm>
                <a:off x="2624438" y="788293"/>
                <a:ext cx="5943600" cy="4049180"/>
                <a:chOff x="2624438" y="788293"/>
                <a:chExt cx="5943600" cy="4049180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E071653-E51B-B54C-92F3-CF7CC49D29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79559" y="1553499"/>
                  <a:ext cx="0" cy="3283974"/>
                </a:xfrm>
                <a:prstGeom prst="line">
                  <a:avLst/>
                </a:prstGeom>
                <a:ln w="158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C48A358-7AF0-B74F-BC36-F92269794D8A}"/>
                    </a:ext>
                  </a:extLst>
                </p:cNvPr>
                <p:cNvCxnSpPr/>
                <p:nvPr/>
              </p:nvCxnSpPr>
              <p:spPr>
                <a:xfrm>
                  <a:off x="5676900" y="3340100"/>
                  <a:ext cx="47625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C87B16B3-5D19-634E-99BF-DF5480B4F7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2020" b="89749"/>
                <a:stretch/>
              </p:blipFill>
              <p:spPr>
                <a:xfrm>
                  <a:off x="2624438" y="788293"/>
                  <a:ext cx="5943600" cy="360648"/>
                </a:xfrm>
                <a:prstGeom prst="rect">
                  <a:avLst/>
                </a:prstGeom>
              </p:spPr>
            </p:pic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C49008-C1F2-8946-A79B-51F62A39B72F}"/>
                  </a:ext>
                </a:extLst>
              </p:cNvPr>
              <p:cNvSpPr txBox="1"/>
              <p:nvPr/>
            </p:nvSpPr>
            <p:spPr>
              <a:xfrm>
                <a:off x="1687397" y="1212448"/>
                <a:ext cx="386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98B4A4-4DEC-5A44-AE93-29751A9E21EE}"/>
                  </a:ext>
                </a:extLst>
              </p:cNvPr>
              <p:cNvSpPr txBox="1"/>
              <p:nvPr/>
            </p:nvSpPr>
            <p:spPr>
              <a:xfrm>
                <a:off x="5700712" y="1212448"/>
                <a:ext cx="386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623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27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Cole</dc:creator>
  <cp:lastModifiedBy>Zachary Cole</cp:lastModifiedBy>
  <cp:revision>19</cp:revision>
  <dcterms:created xsi:type="dcterms:W3CDTF">2020-08-13T20:02:54Z</dcterms:created>
  <dcterms:modified xsi:type="dcterms:W3CDTF">2020-08-20T04:15:19Z</dcterms:modified>
</cp:coreProperties>
</file>