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>
        <p:scale>
          <a:sx n="108" d="100"/>
          <a:sy n="108" d="100"/>
        </p:scale>
        <p:origin x="6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E583-506D-3346-97F4-B6137451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4F4D-BB27-B14F-9B45-38D158BE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565-C04B-3F41-8CE1-A0A7535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7A23-44B7-0443-8BBE-6E69474F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36D0-AB73-2D4A-92BC-5E31410F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83F4-E961-A644-93F3-A4781CDE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69DB-5AF8-5C46-8350-AF2FED0B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0044-81D0-DD41-AB15-72DD0380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7352-0F40-7245-A92B-0BF7C4AD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89C7-4789-A847-A364-C98F64D7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7C16E-3DD9-CD45-B308-F5AA230C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BF9D-1B86-2A45-AD6A-1293ACFE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6937-E9BD-A144-9728-3BC104A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9014-724C-5349-9F58-7B0DBF3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76E8-C39E-B441-9FEF-A2F4F419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43DF-B7B4-9E43-BBB2-B1F3473C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8735-9943-0345-B14C-FEDA181E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1F71-832D-1B44-AC5A-7BD3707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23AB-8E86-D344-9BA5-E1F416AD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6BF0-4EEB-B242-8F78-07B2DEAB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DA2-8412-6D4A-A7E5-79A864E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8007-6175-4F47-899A-85894699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5CAF-A8F8-1043-9C2B-63E0CD8B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CAFE-D327-0147-8372-1D59D06C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0EF7-0B9D-BB41-9244-497CDD54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3C2-8F94-354C-AD12-3475086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7CE7-C63F-084F-BF36-901154541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35FB1-9381-D949-8C59-29C3D675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40AD-8978-6D4C-8964-46C2163E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5251-1E06-EB42-95B4-7F6CBF98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309B-9E3F-274B-8F65-497ACC71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870E-4A1A-984C-BB58-2E80055A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DFA4-877D-1A4B-8E3C-FAAFEE55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4D7BB-2849-B54C-B812-86271E37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FC3B2-B20A-1744-9F21-608EE11B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46D33-D916-FF4E-BB74-A21E33361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A9A90-A63C-324E-81B3-1EE5FC7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034A-A1AC-A448-BE9F-EAA0B53B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02CC8-FA08-E842-8534-7D77B1A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FCCF-8778-4343-8CFC-FBA0A02A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615FD-5C76-AD4A-B870-163B5DF7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43ADD-F6B1-C742-AA7E-80FD8AA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32EA-117B-7046-9065-9067D716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503E5-A3DD-9143-9D38-4C091107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B2ECE-ECD4-314E-9F76-A8D09F93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3C4E-5040-294C-8946-AD367070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A605-DD83-0948-97B1-B374283F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6F12-96A8-CA4E-9EDF-96DE576F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9FF6E-42D3-8F44-9D31-1B238CBA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ACFBA-E268-244C-AFAB-FC27373F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14E0A-F486-DB45-844E-9B91DF1B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94627-844A-5444-ABF1-FBB6B7C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9187-1EA1-C742-8D97-551D7360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7F24-7BDE-AC41-A5B6-0E4FA114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1A6A4-5CB2-0648-B677-6A2094459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0326-AC55-7140-88A2-736A5578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B801-A1F0-7245-9685-9EE2F8E8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E2CF-9AA3-9B47-9504-8C404285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CFFE9-73A9-B848-9FD1-543C10BD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A6B7-A897-EA47-BF50-64FA36E2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6237-9688-8741-A023-7A5D2189D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7DF5-94FB-3447-BCB6-47B436F299F3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9024-0EA2-CB45-A0C1-F16773A7E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C02F-4C71-DD48-AA07-DC1644E74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A60-AF01-5249-8B67-F653E6FC6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800D07-BE07-4B4E-A2E3-C33444CF4FCF}"/>
              </a:ext>
            </a:extLst>
          </p:cNvPr>
          <p:cNvGrpSpPr/>
          <p:nvPr/>
        </p:nvGrpSpPr>
        <p:grpSpPr>
          <a:xfrm>
            <a:off x="0" y="-75895"/>
            <a:ext cx="12845568" cy="8172427"/>
            <a:chOff x="0" y="-75895"/>
            <a:chExt cx="12845568" cy="81724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06A56A-E2BC-E24C-BB73-B3077C9861F4}"/>
                </a:ext>
              </a:extLst>
            </p:cNvPr>
            <p:cNvGrpSpPr/>
            <p:nvPr/>
          </p:nvGrpSpPr>
          <p:grpSpPr>
            <a:xfrm>
              <a:off x="0" y="-75895"/>
              <a:ext cx="12845568" cy="8172427"/>
              <a:chOff x="0" y="-685495"/>
              <a:chExt cx="12845568" cy="8172427"/>
            </a:xfrm>
          </p:grpSpPr>
          <p:pic>
            <p:nvPicPr>
              <p:cNvPr id="9" name="Picture 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8A1E4DE-1618-EF4A-B7D7-2431793E0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7813" y="-455665"/>
                <a:ext cx="4867275" cy="3657600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4653B19-5F46-C348-A9F5-A7EF2768A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480" y="3831336"/>
                <a:ext cx="4864608" cy="3655596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B80C7F-AC22-7348-8C25-31A14278C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827" y="3551483"/>
                <a:ext cx="8517246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A44D6EA-4B32-4D41-AD8B-89182C7AE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3" name="Picture 2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EF4CAAB-2EA4-1243-B243-CBA8AB904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831336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5" name="Picture 2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C7C27C8-B2C3-204B-B51B-626E3A3E3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096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7" name="Picture 2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D296468-B0FF-FF4F-B772-5E29D3D6C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0960" y="3831336"/>
                <a:ext cx="4864608" cy="365559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D23E0-4F99-0648-BCBF-DFD57C338BD7}"/>
                  </a:ext>
                </a:extLst>
              </p:cNvPr>
              <p:cNvSpPr txBox="1"/>
              <p:nvPr/>
            </p:nvSpPr>
            <p:spPr>
              <a:xfrm>
                <a:off x="0" y="3600503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426374-4C30-5F4A-A9C3-D31193BFFCAC}"/>
                  </a:ext>
                </a:extLst>
              </p:cNvPr>
              <p:cNvSpPr txBox="1"/>
              <p:nvPr/>
            </p:nvSpPr>
            <p:spPr>
              <a:xfrm>
                <a:off x="0" y="-68549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97AD1A-23F7-484A-896B-CFFC653DF77A}"/>
                </a:ext>
              </a:extLst>
            </p:cNvPr>
            <p:cNvSpPr/>
            <p:nvPr/>
          </p:nvSpPr>
          <p:spPr>
            <a:xfrm>
              <a:off x="2158232" y="4419578"/>
              <a:ext cx="720903" cy="27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ED5A0C-4EE5-2148-94E3-418D0D4F5A79}"/>
                </a:ext>
              </a:extLst>
            </p:cNvPr>
            <p:cNvSpPr/>
            <p:nvPr/>
          </p:nvSpPr>
          <p:spPr>
            <a:xfrm>
              <a:off x="6224753" y="4416132"/>
              <a:ext cx="720903" cy="27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053F51-5162-3346-A2E1-B419B05C89B9}"/>
                </a:ext>
              </a:extLst>
            </p:cNvPr>
            <p:cNvSpPr/>
            <p:nvPr/>
          </p:nvSpPr>
          <p:spPr>
            <a:xfrm>
              <a:off x="9978997" y="4418208"/>
              <a:ext cx="720903" cy="27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7856A8-D2EB-514F-94C2-BF7A8157A6EE}"/>
                </a:ext>
              </a:extLst>
            </p:cNvPr>
            <p:cNvSpPr/>
            <p:nvPr/>
          </p:nvSpPr>
          <p:spPr>
            <a:xfrm>
              <a:off x="2152540" y="140322"/>
              <a:ext cx="720903" cy="27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AE7A13-8AF0-F647-876E-47FBF7B257E9}"/>
                </a:ext>
              </a:extLst>
            </p:cNvPr>
            <p:cNvSpPr/>
            <p:nvPr/>
          </p:nvSpPr>
          <p:spPr>
            <a:xfrm>
              <a:off x="6224753" y="132561"/>
              <a:ext cx="720903" cy="27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F49567-91B0-9948-86CA-7FFD5433605F}"/>
                </a:ext>
              </a:extLst>
            </p:cNvPr>
            <p:cNvSpPr/>
            <p:nvPr/>
          </p:nvSpPr>
          <p:spPr>
            <a:xfrm>
              <a:off x="9854519" y="126983"/>
              <a:ext cx="720903" cy="27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5670EC-2E42-1D4F-A26A-3A4CEADD6A81}"/>
                </a:ext>
              </a:extLst>
            </p:cNvPr>
            <p:cNvSpPr txBox="1"/>
            <p:nvPr/>
          </p:nvSpPr>
          <p:spPr>
            <a:xfrm>
              <a:off x="9919898" y="11049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7034D-184F-454F-96F0-F3B3E99C13BA}"/>
                </a:ext>
              </a:extLst>
            </p:cNvPr>
            <p:cNvSpPr txBox="1"/>
            <p:nvPr/>
          </p:nvSpPr>
          <p:spPr>
            <a:xfrm>
              <a:off x="6144198" y="12068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554F8C-F7D0-EF45-AA95-694AC3B27350}"/>
                </a:ext>
              </a:extLst>
            </p:cNvPr>
            <p:cNvSpPr txBox="1"/>
            <p:nvPr/>
          </p:nvSpPr>
          <p:spPr>
            <a:xfrm>
              <a:off x="2162828" y="12068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37730-1FE2-734D-8AB0-02EF92E5BCCB}"/>
                </a:ext>
              </a:extLst>
            </p:cNvPr>
            <p:cNvSpPr txBox="1"/>
            <p:nvPr/>
          </p:nvSpPr>
          <p:spPr>
            <a:xfrm>
              <a:off x="2162827" y="4410213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A79B83-9124-354C-B3E5-61E3428B9189}"/>
                </a:ext>
              </a:extLst>
            </p:cNvPr>
            <p:cNvSpPr txBox="1"/>
            <p:nvPr/>
          </p:nvSpPr>
          <p:spPr>
            <a:xfrm>
              <a:off x="6153307" y="4409304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00C6CC-AD14-604C-9390-D1E688AC3A03}"/>
                </a:ext>
              </a:extLst>
            </p:cNvPr>
            <p:cNvSpPr txBox="1"/>
            <p:nvPr/>
          </p:nvSpPr>
          <p:spPr>
            <a:xfrm>
              <a:off x="9969458" y="4409303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82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6</cp:revision>
  <dcterms:created xsi:type="dcterms:W3CDTF">2020-05-26T05:12:59Z</dcterms:created>
  <dcterms:modified xsi:type="dcterms:W3CDTF">2020-09-09T05:10:33Z</dcterms:modified>
</cp:coreProperties>
</file>